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842" r:id="rId2"/>
    <p:sldId id="853" r:id="rId3"/>
    <p:sldId id="841" r:id="rId4"/>
    <p:sldId id="854" r:id="rId5"/>
    <p:sldId id="855" r:id="rId6"/>
    <p:sldId id="856" r:id="rId7"/>
    <p:sldId id="846" r:id="rId8"/>
    <p:sldId id="797" r:id="rId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20.1</a:t>
          </a:r>
          <a:r>
            <a:rPr lang="zh-CN" altLang="en-US" dirty="0"/>
            <a:t>可迭代对象与迭代器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20.2</a:t>
          </a:r>
          <a:r>
            <a:rPr lang="zh-CN" altLang="en-US" dirty="0"/>
            <a:t>生成器与迭代器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20.1</a:t>
          </a:r>
          <a:r>
            <a:rPr lang="zh-CN" altLang="en-US" sz="2000" kern="1200" dirty="0"/>
            <a:t>可迭代对象与迭代器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20.2</a:t>
          </a:r>
          <a:r>
            <a:rPr lang="zh-CN" altLang="en-US" sz="2000" kern="1200" dirty="0"/>
            <a:t>生成器与迭代器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4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20.</a:t>
            </a:r>
            <a:r>
              <a:rPr lang="zh-CN" altLang="en-US" sz="5400" dirty="0">
                <a:solidFill>
                  <a:srgbClr val="C00000"/>
                </a:solidFill>
              </a:rPr>
              <a:t>迭代器与生成器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20.</a:t>
            </a:r>
            <a:r>
              <a:rPr lang="zh-CN" altLang="en-US" dirty="0"/>
              <a:t>迭代器与生成器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0636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可迭代对象与迭代器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20.</a:t>
            </a:r>
            <a:r>
              <a:rPr lang="zh-CN" altLang="en-US" dirty="0"/>
              <a:t>迭代器与生成器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3604400"/>
            <a:chOff x="1019775" y="1696808"/>
            <a:chExt cx="9116770" cy="36044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=[1,2,3,4,5]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24482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&lt;ipython-input-2-789ab70bd3d5&gt;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myList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=[1,2,3,4,5]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next(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myList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'list' object is not an iterator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779197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可迭代对象与迭代器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20.</a:t>
            </a:r>
            <a:r>
              <a:rPr lang="zh-CN" altLang="en-US" dirty="0"/>
              <a:t>迭代器与生成器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3028336"/>
            <a:chOff x="1019775" y="1696808"/>
            <a:chExt cx="9116770" cy="302833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iter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print(next(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myIterator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1382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6498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生成器与迭代器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20.</a:t>
            </a:r>
            <a:r>
              <a:rPr lang="zh-CN" altLang="en-US" dirty="0"/>
              <a:t>迭代器与生成器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myGen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x=range(1,11)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x: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yield  i+2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1EAE6B-C34F-4B1E-9DC8-A702AC78913A}"/>
              </a:ext>
            </a:extLst>
          </p:cNvPr>
          <p:cNvGrpSpPr/>
          <p:nvPr/>
        </p:nvGrpSpPr>
        <p:grpSpPr>
          <a:xfrm>
            <a:off x="1019775" y="3861048"/>
            <a:ext cx="9116770" cy="1425146"/>
            <a:chOff x="975335" y="2003854"/>
            <a:chExt cx="9116770" cy="142514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B824695-8242-41A3-8596-AF8591A20F3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9DE931-AE16-4159-B9A0-48A4B1EF5D1C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myGen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0CB3084-97B9-436B-B3E3-4FFECDDABF6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C05A8D-F710-4BFF-AE8D-92A5DC38FABB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&lt;generator object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myGen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0x0000029C801734C0&gt;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987222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生成器与迭代器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20.</a:t>
            </a:r>
            <a:r>
              <a:rPr lang="zh-CN" altLang="en-US" dirty="0"/>
              <a:t>迭代器与生成器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da-DK" altLang="zh-CN" sz="2400" b="1" dirty="0">
                  <a:solidFill>
                    <a:schemeClr val="tx1"/>
                  </a:solidFill>
                </a:rPr>
                <a:t>for x in myGen():</a:t>
              </a:r>
            </a:p>
            <a:p>
              <a:pPr lvl="0"/>
              <a:r>
                <a:rPr lang="da-DK" altLang="zh-CN" sz="2400" b="1" dirty="0">
                  <a:solidFill>
                    <a:schemeClr val="tx1"/>
                  </a:solidFill>
                </a:rPr>
                <a:t>    print(x,end=",")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3,4,5,6,7,8,9,10,11,12,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迭代器与生成器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325</Words>
  <Application>Microsoft Office PowerPoint</Application>
  <PresentationFormat>宽屏</PresentationFormat>
  <Paragraphs>82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20.迭代器与生成器</vt:lpstr>
      <vt:lpstr>本章内容提要</vt:lpstr>
      <vt:lpstr>20.1 可迭代对象与迭代器</vt:lpstr>
      <vt:lpstr>20.1 可迭代对象与迭代器</vt:lpstr>
      <vt:lpstr>20.2 生成器与迭代器</vt:lpstr>
      <vt:lpstr>20.2 生成器与迭代器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1539</cp:revision>
  <cp:lastPrinted>2017-07-17T10:18:39Z</cp:lastPrinted>
  <dcterms:created xsi:type="dcterms:W3CDTF">2007-03-02T11:26:21Z</dcterms:created>
  <dcterms:modified xsi:type="dcterms:W3CDTF">2018-12-16T10:35:15Z</dcterms:modified>
</cp:coreProperties>
</file>