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842" r:id="rId2"/>
    <p:sldId id="853" r:id="rId3"/>
    <p:sldId id="841" r:id="rId4"/>
    <p:sldId id="846" r:id="rId5"/>
    <p:sldId id="854" r:id="rId6"/>
    <p:sldId id="848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21.1</a:t>
          </a:r>
          <a:r>
            <a:rPr lang="zh-CN" altLang="en-US" dirty="0"/>
            <a:t>内置函数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21.2</a:t>
          </a:r>
          <a:r>
            <a:rPr lang="zh-CN" altLang="en-US" dirty="0"/>
            <a:t>模块函数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21.3</a:t>
          </a:r>
          <a:r>
            <a:rPr lang="zh-CN" altLang="en-US" dirty="0"/>
            <a:t>用户自定义函数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585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3351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21.1</a:t>
          </a:r>
          <a:r>
            <a:rPr lang="zh-CN" altLang="en-US" sz="2000" kern="1200" dirty="0"/>
            <a:t>内置函数</a:t>
          </a:r>
          <a:endParaRPr lang="zh-CN" sz="2000" kern="1200" dirty="0"/>
        </a:p>
      </dsp:txBody>
      <dsp:txXfrm>
        <a:off x="509240" y="92172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657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0551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21.2</a:t>
          </a:r>
          <a:r>
            <a:rPr lang="zh-CN" altLang="en-US" sz="2000" kern="1200" dirty="0"/>
            <a:t>模块函数</a:t>
          </a:r>
          <a:endParaRPr lang="zh-CN" sz="2000" kern="1200" dirty="0"/>
        </a:p>
      </dsp:txBody>
      <dsp:txXfrm>
        <a:off x="509240" y="999372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29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77751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21.3</a:t>
          </a:r>
          <a:r>
            <a:rPr lang="zh-CN" altLang="en-US" sz="2000" kern="1200" dirty="0"/>
            <a:t>用户自定义函数</a:t>
          </a:r>
          <a:endParaRPr lang="zh-CN" sz="2000" kern="1200" dirty="0"/>
        </a:p>
      </dsp:txBody>
      <dsp:txXfrm>
        <a:off x="509240" y="1906572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1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21.</a:t>
            </a:r>
            <a:r>
              <a:rPr lang="zh-CN" altLang="en-US" sz="5400" dirty="0">
                <a:solidFill>
                  <a:srgbClr val="C00000"/>
                </a:solidFill>
              </a:rPr>
              <a:t>函数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21.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9311"/>
              </p:ext>
            </p:extLst>
          </p:nvPr>
        </p:nvGraphicFramePr>
        <p:xfrm>
          <a:off x="1096115" y="1696809"/>
          <a:ext cx="9608397" cy="27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21.1 </a:t>
            </a:r>
            <a:r>
              <a:rPr lang="zh-CN" altLang="en-US" dirty="0"/>
              <a:t>内置函数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21.2 </a:t>
            </a:r>
            <a:r>
              <a:rPr lang="zh-CN" altLang="en-US" dirty="0"/>
              <a:t>模块函数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 as mt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mt.sin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42522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21.3 </a:t>
            </a:r>
            <a:r>
              <a:rPr lang="zh-CN" altLang="en-US" dirty="0"/>
              <a:t>用户自定义函数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21.</a:t>
            </a:r>
            <a:r>
              <a:rPr lang="zh-CN" altLang="en-US" dirty="0"/>
              <a:t>函数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print('hello world')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195</Words>
  <Application>Microsoft Office PowerPoint</Application>
  <PresentationFormat>宽屏</PresentationFormat>
  <Paragraphs>65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21.函数</vt:lpstr>
      <vt:lpstr>本章内容提要</vt:lpstr>
      <vt:lpstr>21.1 内置函数</vt:lpstr>
      <vt:lpstr>21.2 模块函数</vt:lpstr>
      <vt:lpstr>21.3 用户自定义函数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1532</cp:revision>
  <cp:lastPrinted>2017-07-17T10:18:39Z</cp:lastPrinted>
  <dcterms:created xsi:type="dcterms:W3CDTF">2007-03-02T11:26:21Z</dcterms:created>
  <dcterms:modified xsi:type="dcterms:W3CDTF">2018-12-16T12:07:21Z</dcterms:modified>
</cp:coreProperties>
</file>