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7" r:id="rId12"/>
    <p:sldId id="868" r:id="rId13"/>
    <p:sldId id="869" r:id="rId14"/>
    <p:sldId id="870" r:id="rId15"/>
    <p:sldId id="871" r:id="rId16"/>
    <p:sldId id="872" r:id="rId17"/>
    <p:sldId id="797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22.1</a:t>
          </a:r>
          <a:r>
            <a:rPr lang="zh-CN" altLang="en-US" dirty="0"/>
            <a:t>内置函数的主要特点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/>
            <a:t>22.2</a:t>
          </a:r>
          <a:r>
            <a:rPr lang="zh-CN" altLang="en-US"/>
            <a:t>数学函数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22.3</a:t>
          </a:r>
          <a:r>
            <a:rPr lang="zh-CN" altLang="en-US" dirty="0"/>
            <a:t>类型函数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22.4</a:t>
          </a:r>
          <a:r>
            <a:rPr lang="zh-CN" altLang="en-US" dirty="0"/>
            <a:t>其他功能函数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22.1</a:t>
          </a:r>
          <a:r>
            <a:rPr lang="zh-CN" altLang="en-US" sz="2000" kern="1200" dirty="0"/>
            <a:t>内置函数的主要特点</a:t>
          </a:r>
          <a:endParaRPr lang="zh-CN" sz="2000" kern="1200" dirty="0"/>
        </a:p>
      </dsp:txBody>
      <dsp:txXfrm>
        <a:off x="509240" y="106624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/>
            <a:t>22.2</a:t>
          </a:r>
          <a:r>
            <a:rPr lang="zh-CN" altLang="en-US" sz="2000" kern="1200"/>
            <a:t>数学函数</a:t>
          </a:r>
          <a:endParaRPr lang="zh-CN" sz="2000" kern="1200" dirty="0"/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22.3</a:t>
          </a:r>
          <a:r>
            <a:rPr lang="zh-CN" altLang="en-US" sz="2000" kern="1200" dirty="0"/>
            <a:t>类型函数</a:t>
          </a:r>
          <a:endParaRPr lang="zh-CN" sz="2000" kern="1200" dirty="0"/>
        </a:p>
      </dsp:txBody>
      <dsp:txXfrm>
        <a:off x="509240" y="1921024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22.4</a:t>
          </a:r>
          <a:r>
            <a:rPr lang="zh-CN" altLang="en-US" sz="2000" kern="1200" dirty="0"/>
            <a:t>其他功能函数</a:t>
          </a:r>
          <a:endParaRPr lang="zh-CN" sz="2000" kern="1200" dirty="0"/>
        </a:p>
      </dsp:txBody>
      <dsp:txXfrm>
        <a:off x="509240" y="2828224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1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0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9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0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0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2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8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7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5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54E6BB-8A15-4A3D-B906-36665B30E41A}"/>
              </a:ext>
            </a:extLst>
          </p:cNvPr>
          <p:cNvGrpSpPr/>
          <p:nvPr/>
        </p:nvGrpSpPr>
        <p:grpSpPr>
          <a:xfrm>
            <a:off x="1019775" y="3861048"/>
            <a:ext cx="9116770" cy="1425146"/>
            <a:chOff x="975335" y="2003854"/>
            <a:chExt cx="9116770" cy="14251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0E56BA-EBEB-40E6-B091-158E56F1509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CD7236-6934-418A-B178-D87601B8DCA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int)</a:t>
              </a:r>
              <a:endParaRPr lang="zh-CN" altLang="zh-CN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5ED9EEC-B39E-413E-80AA-3818A37E272E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CA82C2-F73D-4CC6-9752-DBF751C9B146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817927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D28BEA-93B6-4FD5-8C65-1FDC1B968B8F}"/>
              </a:ext>
            </a:extLst>
          </p:cNvPr>
          <p:cNvGrpSpPr/>
          <p:nvPr/>
        </p:nvGrpSpPr>
        <p:grpSpPr>
          <a:xfrm>
            <a:off x="1019775" y="1696808"/>
            <a:ext cx="9222094" cy="3820424"/>
            <a:chOff x="1019775" y="1696808"/>
            <a:chExt cx="9222094" cy="38204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420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1308" y="2516190"/>
              <a:ext cx="8100561" cy="30010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'Out',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'_14',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'_15',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'_16',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'_17',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'_4',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'_5',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'_6',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'_7',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'__doc__',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'__loader__',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'__name__',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'__package__',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'__spec__’,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30503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D28BEA-93B6-4FD5-8C65-1FDC1B968B8F}"/>
              </a:ext>
            </a:extLst>
          </p:cNvPr>
          <p:cNvGrpSpPr/>
          <p:nvPr/>
        </p:nvGrpSpPr>
        <p:grpSpPr>
          <a:xfrm>
            <a:off x="1019775" y="1696808"/>
            <a:ext cx="9116770" cy="4828536"/>
            <a:chOff x="1019775" y="1696808"/>
            <a:chExt cx="9116770" cy="482853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help(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23383" y="2579996"/>
              <a:ext cx="7992211" cy="39453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1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on built-in function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module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(...)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([object]) -&gt; list of strings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If called without an argument, return the names in the current scope.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Else, return an alphabetized list of names comprising (some of) the attributes of the given object, and of attributes reachable from 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975729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1775520" y="1772816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numCol="1" spcCol="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object supplies a method named __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__, it will be used; otherwise the default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logic is used and returns: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 module object: the module's attributes.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 class object:  its attributes, and recursively the attributes of its bases.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any other object: its attributes, its class's attributes, and recursively the attributes of its class's base classes.</a:t>
            </a:r>
          </a:p>
        </p:txBody>
      </p:sp>
    </p:spTree>
    <p:extLst>
      <p:ext uri="{BB962C8B-B14F-4D97-AF65-F5344CB8AC3E}">
        <p14:creationId xmlns:p14="http://schemas.microsoft.com/office/powerpoint/2010/main" val="1256954901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=[1,2,3,4,5]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5E24CE-D18C-4182-8294-0B2895AE6351}"/>
              </a:ext>
            </a:extLst>
          </p:cNvPr>
          <p:cNvGrpSpPr/>
          <p:nvPr/>
        </p:nvGrpSpPr>
        <p:grpSpPr>
          <a:xfrm>
            <a:off x="1019775" y="3736123"/>
            <a:ext cx="9116770" cy="1425146"/>
            <a:chOff x="975335" y="2003854"/>
            <a:chExt cx="9116770" cy="14251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C6DF74-1E9E-41BB-B19B-583512982AE0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096563-1AA1-4957-BD0B-26CF7ADE58A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range(1,10,2)</a:t>
              </a:r>
              <a:endParaRPr lang="zh-CN" altLang="zh-CN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419E48-6F12-4EF2-98A0-0103D8CA5E44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EFC5BB-7DDF-4DD6-8BBE-32EB5CF09FC6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range(1, 10,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239571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list(range(1,10,2))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5, 7, 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callable(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627945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22.4 </a:t>
            </a:r>
            <a:r>
              <a:rPr lang="zh-CN" altLang="en-US" dirty="0"/>
              <a:t>其他功能函数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bin(8)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'0b1000'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hex(8)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'0x8'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911569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内置函数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22.</a:t>
            </a:r>
            <a:r>
              <a:rPr lang="zh-CN" altLang="en-US" sz="5400" dirty="0">
                <a:solidFill>
                  <a:srgbClr val="C00000"/>
                </a:solidFill>
              </a:rPr>
              <a:t>内置函数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22.</a:t>
            </a:r>
            <a:r>
              <a:rPr lang="zh-CN" altLang="en-US" dirty="0"/>
              <a:t>内置函数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206850"/>
              </p:ext>
            </p:extLst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22.1 </a:t>
            </a:r>
            <a:r>
              <a:rPr lang="zh-CN" altLang="en-US" dirty="0"/>
              <a:t>内置函数的主要特点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type(20)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(__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builtins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__)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54271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22.2 </a:t>
            </a:r>
            <a:r>
              <a:rPr lang="zh-CN" altLang="en-US" dirty="0"/>
              <a:t>数学函数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abs(-1)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min([1,2,3])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max([1,2,3])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1039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22.2 </a:t>
            </a:r>
            <a:r>
              <a:rPr lang="zh-CN" altLang="en-US" dirty="0"/>
              <a:t>数学函数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pow(2,10)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round(2.991,2)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73023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22.3 </a:t>
            </a:r>
            <a:r>
              <a:rPr lang="zh-CN" altLang="en-US" dirty="0"/>
              <a:t>类型函数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int(1.134)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bool(1)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float(1)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06376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22.3 </a:t>
            </a:r>
            <a:r>
              <a:rPr lang="zh-CN" altLang="en-US" dirty="0"/>
              <a:t>类型函数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str(123)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list("chao")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'h', 'a', 'o']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98522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22.3 </a:t>
            </a:r>
            <a:r>
              <a:rPr lang="zh-CN" altLang="en-US" dirty="0"/>
              <a:t>类型函数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内置函数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set("chao")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'c', 'h', 'o'}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tuple("chao")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('c', 'h', 'a', 'o')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09713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876</Words>
  <Application>Microsoft Office PowerPoint</Application>
  <PresentationFormat>宽屏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22.内置函数</vt:lpstr>
      <vt:lpstr>本章内容提要</vt:lpstr>
      <vt:lpstr>22.1 内置函数的主要特点</vt:lpstr>
      <vt:lpstr>22.2 数学函数</vt:lpstr>
      <vt:lpstr>22.2 数学函数</vt:lpstr>
      <vt:lpstr>22.3 类型函数</vt:lpstr>
      <vt:lpstr>22.3 类型函数</vt:lpstr>
      <vt:lpstr>22.3 类型函数</vt:lpstr>
      <vt:lpstr>22.4 其他功能函数</vt:lpstr>
      <vt:lpstr>22.4 其他功能函数</vt:lpstr>
      <vt:lpstr>22.4 其他功能函数</vt:lpstr>
      <vt:lpstr>22.4 其他功能函数</vt:lpstr>
      <vt:lpstr>22.4 其他功能函数</vt:lpstr>
      <vt:lpstr>22.4 其他功能函数</vt:lpstr>
      <vt:lpstr>22.4 其他功能函数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1555</cp:revision>
  <cp:lastPrinted>2017-07-17T10:18:39Z</cp:lastPrinted>
  <dcterms:created xsi:type="dcterms:W3CDTF">2007-03-02T11:26:21Z</dcterms:created>
  <dcterms:modified xsi:type="dcterms:W3CDTF">2018-12-16T12:32:29Z</dcterms:modified>
</cp:coreProperties>
</file>