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11"/>
  </p:notesMasterIdLst>
  <p:handoutMasterIdLst>
    <p:handoutMasterId r:id="rId12"/>
  </p:handoutMasterIdLst>
  <p:sldIdLst>
    <p:sldId id="842" r:id="rId2"/>
    <p:sldId id="853" r:id="rId3"/>
    <p:sldId id="841" r:id="rId4"/>
    <p:sldId id="854" r:id="rId5"/>
    <p:sldId id="855" r:id="rId6"/>
    <p:sldId id="856" r:id="rId7"/>
    <p:sldId id="857" r:id="rId8"/>
    <p:sldId id="846" r:id="rId9"/>
    <p:sldId id="797" r:id="rId10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1" userDrawn="1">
          <p15:clr>
            <a:srgbClr val="A4A3A4"/>
          </p15:clr>
        </p15:guide>
        <p15:guide id="2" pos="71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>
    <p:extLst>
      <p:ext uri="{19B8F6BF-5375-455C-9EA6-DF929625EA0E}">
        <p15:presenceInfo xmlns:p15="http://schemas.microsoft.com/office/powerpoint/2012/main" userId="29dff8a422dc77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CDCB"/>
    <a:srgbClr val="F1EEF4"/>
    <a:srgbClr val="AB0000"/>
    <a:srgbClr val="CC0000"/>
    <a:srgbClr val="A9CDCB"/>
    <a:srgbClr val="D1EBF1"/>
    <a:srgbClr val="EBF1DE"/>
    <a:srgbClr val="DFF5A9"/>
    <a:srgbClr val="E5F7B9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7" autoAdjust="0"/>
    <p:restoredTop sz="82491" autoAdjust="0"/>
  </p:normalViewPr>
  <p:slideViewPr>
    <p:cSldViewPr>
      <p:cViewPr varScale="1">
        <p:scale>
          <a:sx n="67" d="100"/>
          <a:sy n="67" d="100"/>
        </p:scale>
        <p:origin x="620" y="36"/>
      </p:cViewPr>
      <p:guideLst>
        <p:guide orient="horz" pos="1071"/>
        <p:guide pos="7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/>
      <dgm:spPr/>
      <dgm:t>
        <a:bodyPr/>
        <a:lstStyle/>
        <a:p>
          <a:r>
            <a:rPr lang="en-US" altLang="zh-CN" dirty="0"/>
            <a:t>23.1import </a:t>
          </a:r>
          <a:r>
            <a:rPr lang="zh-CN" altLang="en-US" dirty="0"/>
            <a:t>模块名</a:t>
          </a:r>
          <a:endParaRPr lang="zh-CN" dirty="0"/>
        </a:p>
      </dgm:t>
    </dgm:pt>
    <dgm:pt modelId="{C9974E75-C5BA-4AF8-9D14-7E6DB268B9AF}" type="par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535AB587-A692-43E5-9615-766AE847F8A5}" type="sib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A28C3E8F-D85D-46D1-A6A3-FB5FAF2BB39A}">
      <dgm:prSet/>
      <dgm:spPr/>
      <dgm:t>
        <a:bodyPr/>
        <a:lstStyle/>
        <a:p>
          <a:r>
            <a:rPr lang="en-US" altLang="zh-CN" dirty="0"/>
            <a:t>23.3from </a:t>
          </a:r>
          <a:r>
            <a:rPr lang="zh-CN" altLang="en-US" dirty="0"/>
            <a:t>模块名 </a:t>
          </a:r>
          <a:r>
            <a:rPr lang="en-US" altLang="zh-CN" dirty="0"/>
            <a:t>import </a:t>
          </a:r>
          <a:r>
            <a:rPr lang="zh-CN" altLang="en-US" dirty="0"/>
            <a:t>函数名</a:t>
          </a:r>
          <a:endParaRPr lang="zh-CN" dirty="0"/>
        </a:p>
      </dgm:t>
    </dgm:pt>
    <dgm:pt modelId="{2F9F47C1-5388-40C2-9DAB-1579AD182756}" type="parTrans" cxnId="{93041D8F-B28E-4F99-98AA-0C8D9FB0047A}">
      <dgm:prSet/>
      <dgm:spPr/>
      <dgm:t>
        <a:bodyPr/>
        <a:lstStyle/>
        <a:p>
          <a:endParaRPr lang="zh-CN" altLang="en-US"/>
        </a:p>
      </dgm:t>
    </dgm:pt>
    <dgm:pt modelId="{2B9AB75B-3C49-4AA8-BFE1-7CF35008B916}" type="sibTrans" cxnId="{93041D8F-B28E-4F99-98AA-0C8D9FB0047A}">
      <dgm:prSet/>
      <dgm:spPr/>
      <dgm:t>
        <a:bodyPr/>
        <a:lstStyle/>
        <a:p>
          <a:endParaRPr lang="zh-CN" altLang="en-US"/>
        </a:p>
      </dgm:t>
    </dgm:pt>
    <dgm:pt modelId="{42DEDD9B-9735-4C4F-8C49-B18EFA22C10B}">
      <dgm:prSet/>
      <dgm:spPr/>
      <dgm:t>
        <a:bodyPr/>
        <a:lstStyle/>
        <a:p>
          <a:r>
            <a:rPr lang="en-US" altLang="zh-CN" dirty="0"/>
            <a:t>23.2import </a:t>
          </a:r>
          <a:r>
            <a:rPr lang="zh-CN" altLang="en-US" dirty="0"/>
            <a:t>模块名 </a:t>
          </a:r>
          <a:r>
            <a:rPr lang="en-US" altLang="zh-CN" dirty="0"/>
            <a:t>as </a:t>
          </a:r>
          <a:r>
            <a:rPr lang="zh-CN" altLang="en-US" dirty="0"/>
            <a:t>别名</a:t>
          </a:r>
        </a:p>
      </dgm:t>
    </dgm:pt>
    <dgm:pt modelId="{DB0C612B-F517-4901-9ADD-BAD771A09DC7}" type="parTrans" cxnId="{0AAB6265-F417-4F91-9FE5-FE87BCFE79A3}">
      <dgm:prSet/>
      <dgm:spPr/>
      <dgm:t>
        <a:bodyPr/>
        <a:lstStyle/>
        <a:p>
          <a:endParaRPr lang="zh-CN" altLang="en-US"/>
        </a:p>
      </dgm:t>
    </dgm:pt>
    <dgm:pt modelId="{B346E118-D2BC-4F77-9811-92AB967F33BC}" type="sibTrans" cxnId="{0AAB6265-F417-4F91-9FE5-FE87BCFE79A3}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Lbl="node1" presStyleIdx="0" presStyleCnt="3"/>
      <dgm:spPr/>
    </dgm:pt>
    <dgm:pt modelId="{FFD53BA8-45B8-48D7-839D-F63881906C2D}" type="pres">
      <dgm:prSet presAssocID="{4A6CFA20-D504-4C11-9666-95A21ED3E06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3">
        <dgm:presLayoutVars>
          <dgm:bulletEnabled val="1"/>
        </dgm:presLayoutVars>
      </dgm:prSet>
      <dgm:spPr/>
    </dgm:pt>
    <dgm:pt modelId="{97EC761C-8953-48D7-AFE6-4E1B2DC860A0}" type="pres">
      <dgm:prSet presAssocID="{535AB587-A692-43E5-9615-766AE847F8A5}" presName="spaceBetweenRectangles" presStyleCnt="0"/>
      <dgm:spPr/>
    </dgm:pt>
    <dgm:pt modelId="{AFC2F045-3292-4766-B469-A9E1D074AECE}" type="pres">
      <dgm:prSet presAssocID="{42DEDD9B-9735-4C4F-8C49-B18EFA22C10B}" presName="parentLin" presStyleCnt="0"/>
      <dgm:spPr/>
    </dgm:pt>
    <dgm:pt modelId="{329483E1-C2FC-4A7D-9D85-328FBEE759F3}" type="pres">
      <dgm:prSet presAssocID="{42DEDD9B-9735-4C4F-8C49-B18EFA22C10B}" presName="parentLeftMargin" presStyleLbl="node1" presStyleIdx="0" presStyleCnt="3"/>
      <dgm:spPr/>
    </dgm:pt>
    <dgm:pt modelId="{3B9D3B9D-444F-4D22-BDE7-598C226F4BC8}" type="pres">
      <dgm:prSet presAssocID="{42DEDD9B-9735-4C4F-8C49-B18EFA22C10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108F666-8FCB-4D01-B5C9-2C2EC81C25E9}" type="pres">
      <dgm:prSet presAssocID="{42DEDD9B-9735-4C4F-8C49-B18EFA22C10B}" presName="negativeSpace" presStyleCnt="0"/>
      <dgm:spPr/>
    </dgm:pt>
    <dgm:pt modelId="{65A5655C-D67A-459F-82CC-8282CDCB7982}" type="pres">
      <dgm:prSet presAssocID="{42DEDD9B-9735-4C4F-8C49-B18EFA22C10B}" presName="childText" presStyleLbl="conFgAcc1" presStyleIdx="1" presStyleCnt="3">
        <dgm:presLayoutVars>
          <dgm:bulletEnabled val="1"/>
        </dgm:presLayoutVars>
      </dgm:prSet>
      <dgm:spPr/>
    </dgm:pt>
    <dgm:pt modelId="{FA68E5A2-95C5-4CCC-B433-F9B8F6571DBA}" type="pres">
      <dgm:prSet presAssocID="{B346E118-D2BC-4F77-9811-92AB967F33BC}" presName="spaceBetweenRectangles" presStyleCnt="0"/>
      <dgm:spPr/>
    </dgm:pt>
    <dgm:pt modelId="{BC025EF3-8250-4C0B-B47C-577AF15030CE}" type="pres">
      <dgm:prSet presAssocID="{A28C3E8F-D85D-46D1-A6A3-FB5FAF2BB39A}" presName="parentLin" presStyleCnt="0"/>
      <dgm:spPr/>
    </dgm:pt>
    <dgm:pt modelId="{C621DF11-A0F5-4D43-9B81-3F2B12D700F6}" type="pres">
      <dgm:prSet presAssocID="{A28C3E8F-D85D-46D1-A6A3-FB5FAF2BB39A}" presName="parentLeftMargin" presStyleLbl="node1" presStyleIdx="1" presStyleCnt="3"/>
      <dgm:spPr/>
    </dgm:pt>
    <dgm:pt modelId="{87E6350B-AA9F-4374-A90A-F0D4DDB30293}" type="pres">
      <dgm:prSet presAssocID="{A28C3E8F-D85D-46D1-A6A3-FB5FAF2BB39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FDDC46B-D2D6-4F22-B2B2-08457F1A28D3}" type="pres">
      <dgm:prSet presAssocID="{A28C3E8F-D85D-46D1-A6A3-FB5FAF2BB39A}" presName="negativeSpace" presStyleCnt="0"/>
      <dgm:spPr/>
    </dgm:pt>
    <dgm:pt modelId="{3F980722-34FD-4A1F-B474-E9F8C5B4DD29}" type="pres">
      <dgm:prSet presAssocID="{A28C3E8F-D85D-46D1-A6A3-FB5FAF2BB39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72E125B-A00C-476E-8C61-4B3C881A0A5F}" type="presOf" srcId="{A28C3E8F-D85D-46D1-A6A3-FB5FAF2BB39A}" destId="{87E6350B-AA9F-4374-A90A-F0D4DDB30293}" srcOrd="1" destOrd="0" presId="urn:microsoft.com/office/officeart/2005/8/layout/list1"/>
    <dgm:cxn modelId="{0AAB6265-F417-4F91-9FE5-FE87BCFE79A3}" srcId="{2D3DEDF0-B9A1-4CD2-BA88-CA716FC4420C}" destId="{42DEDD9B-9735-4C4F-8C49-B18EFA22C10B}" srcOrd="1" destOrd="0" parTransId="{DB0C612B-F517-4901-9ADD-BAD771A09DC7}" sibTransId="{B346E118-D2BC-4F77-9811-92AB967F33BC}"/>
    <dgm:cxn modelId="{81492D67-CFFC-4E16-9B45-8A98A6422DFF}" type="presOf" srcId="{A28C3E8F-D85D-46D1-A6A3-FB5FAF2BB39A}" destId="{C621DF11-A0F5-4D43-9B81-3F2B12D700F6}" srcOrd="0" destOrd="0" presId="urn:microsoft.com/office/officeart/2005/8/layout/list1"/>
    <dgm:cxn modelId="{BE21E767-A25D-4ED1-AE52-2CBB855BCA46}" type="presOf" srcId="{42DEDD9B-9735-4C4F-8C49-B18EFA22C10B}" destId="{329483E1-C2FC-4A7D-9D85-328FBEE759F3}" srcOrd="0" destOrd="0" presId="urn:microsoft.com/office/officeart/2005/8/layout/list1"/>
    <dgm:cxn modelId="{65508D4A-B367-4415-82AA-9E18B9D1E97E}" type="presOf" srcId="{4A6CFA20-D504-4C11-9666-95A21ED3E06C}" destId="{FFD53BA8-45B8-48D7-839D-F63881906C2D}" srcOrd="1" destOrd="0" presId="urn:microsoft.com/office/officeart/2005/8/layout/list1"/>
    <dgm:cxn modelId="{A0E66A77-1B4D-40AE-BB2B-B0524F944202}" srcId="{2D3DEDF0-B9A1-4CD2-BA88-CA716FC4420C}" destId="{4A6CFA20-D504-4C11-9666-95A21ED3E06C}" srcOrd="0" destOrd="0" parTransId="{C9974E75-C5BA-4AF8-9D14-7E6DB268B9AF}" sibTransId="{535AB587-A692-43E5-9615-766AE847F8A5}"/>
    <dgm:cxn modelId="{D531AC79-627D-4A7C-AC52-230AA1398DEA}" type="presOf" srcId="{2D3DEDF0-B9A1-4CD2-BA88-CA716FC4420C}" destId="{ACC2AE7E-59B9-49A0-BAB4-22D68AC176E7}" srcOrd="0" destOrd="0" presId="urn:microsoft.com/office/officeart/2005/8/layout/list1"/>
    <dgm:cxn modelId="{6C25FE7E-8462-460C-A803-0FD951D183D2}" type="presOf" srcId="{4A6CFA20-D504-4C11-9666-95A21ED3E06C}" destId="{99D3529F-CE9E-430A-A33C-F4EF72985A46}" srcOrd="0" destOrd="0" presId="urn:microsoft.com/office/officeart/2005/8/layout/list1"/>
    <dgm:cxn modelId="{93041D8F-B28E-4F99-98AA-0C8D9FB0047A}" srcId="{2D3DEDF0-B9A1-4CD2-BA88-CA716FC4420C}" destId="{A28C3E8F-D85D-46D1-A6A3-FB5FAF2BB39A}" srcOrd="2" destOrd="0" parTransId="{2F9F47C1-5388-40C2-9DAB-1579AD182756}" sibTransId="{2B9AB75B-3C49-4AA8-BFE1-7CF35008B916}"/>
    <dgm:cxn modelId="{6B6F62C7-310C-4E1D-95FF-7DD92F5A5522}" type="presOf" srcId="{42DEDD9B-9735-4C4F-8C49-B18EFA22C10B}" destId="{3B9D3B9D-444F-4D22-BDE7-598C226F4BC8}" srcOrd="1" destOrd="0" presId="urn:microsoft.com/office/officeart/2005/8/layout/list1"/>
    <dgm:cxn modelId="{1AD553EB-0562-42EB-A765-4A13473CE265}" type="presParOf" srcId="{ACC2AE7E-59B9-49A0-BAB4-22D68AC176E7}" destId="{7AEB1288-B212-47FC-96D6-40294FD2E307}" srcOrd="0" destOrd="0" presId="urn:microsoft.com/office/officeart/2005/8/layout/list1"/>
    <dgm:cxn modelId="{0F8E6D21-9A3E-4657-A85B-06F5AAC07AAC}" type="presParOf" srcId="{7AEB1288-B212-47FC-96D6-40294FD2E307}" destId="{99D3529F-CE9E-430A-A33C-F4EF72985A46}" srcOrd="0" destOrd="0" presId="urn:microsoft.com/office/officeart/2005/8/layout/list1"/>
    <dgm:cxn modelId="{E3C50494-009B-40D6-92CC-21CD602EAD80}" type="presParOf" srcId="{7AEB1288-B212-47FC-96D6-40294FD2E307}" destId="{FFD53BA8-45B8-48D7-839D-F63881906C2D}" srcOrd="1" destOrd="0" presId="urn:microsoft.com/office/officeart/2005/8/layout/list1"/>
    <dgm:cxn modelId="{FD8A86CC-42BB-4112-B2F5-BE266B59750E}" type="presParOf" srcId="{ACC2AE7E-59B9-49A0-BAB4-22D68AC176E7}" destId="{C0D297E7-F1B3-4D5E-9183-8D7DE7303441}" srcOrd="1" destOrd="0" presId="urn:microsoft.com/office/officeart/2005/8/layout/list1"/>
    <dgm:cxn modelId="{4EAD6C64-5614-4047-BC97-75F98D7B14C3}" type="presParOf" srcId="{ACC2AE7E-59B9-49A0-BAB4-22D68AC176E7}" destId="{BF82169F-36AF-4359-9BAE-4965A5F38BD5}" srcOrd="2" destOrd="0" presId="urn:microsoft.com/office/officeart/2005/8/layout/list1"/>
    <dgm:cxn modelId="{03C18FF5-B079-4BBF-B425-983629D1076F}" type="presParOf" srcId="{ACC2AE7E-59B9-49A0-BAB4-22D68AC176E7}" destId="{97EC761C-8953-48D7-AFE6-4E1B2DC860A0}" srcOrd="3" destOrd="0" presId="urn:microsoft.com/office/officeart/2005/8/layout/list1"/>
    <dgm:cxn modelId="{F900804D-1C22-452C-A22C-5F4D6FA3D3CB}" type="presParOf" srcId="{ACC2AE7E-59B9-49A0-BAB4-22D68AC176E7}" destId="{AFC2F045-3292-4766-B469-A9E1D074AECE}" srcOrd="4" destOrd="0" presId="urn:microsoft.com/office/officeart/2005/8/layout/list1"/>
    <dgm:cxn modelId="{F42E5FE6-4836-4333-95BC-DCA517C4C85F}" type="presParOf" srcId="{AFC2F045-3292-4766-B469-A9E1D074AECE}" destId="{329483E1-C2FC-4A7D-9D85-328FBEE759F3}" srcOrd="0" destOrd="0" presId="urn:microsoft.com/office/officeart/2005/8/layout/list1"/>
    <dgm:cxn modelId="{C74DB096-2D23-452E-A8DC-ADD3D25A3415}" type="presParOf" srcId="{AFC2F045-3292-4766-B469-A9E1D074AECE}" destId="{3B9D3B9D-444F-4D22-BDE7-598C226F4BC8}" srcOrd="1" destOrd="0" presId="urn:microsoft.com/office/officeart/2005/8/layout/list1"/>
    <dgm:cxn modelId="{873FAEA7-1D39-4581-BF6E-C22C1326D6AA}" type="presParOf" srcId="{ACC2AE7E-59B9-49A0-BAB4-22D68AC176E7}" destId="{F108F666-8FCB-4D01-B5C9-2C2EC81C25E9}" srcOrd="5" destOrd="0" presId="urn:microsoft.com/office/officeart/2005/8/layout/list1"/>
    <dgm:cxn modelId="{F1E0F5A0-436D-4303-9B90-9CBAEB5AD666}" type="presParOf" srcId="{ACC2AE7E-59B9-49A0-BAB4-22D68AC176E7}" destId="{65A5655C-D67A-459F-82CC-8282CDCB7982}" srcOrd="6" destOrd="0" presId="urn:microsoft.com/office/officeart/2005/8/layout/list1"/>
    <dgm:cxn modelId="{8734D9ED-6BD5-43D6-98A2-83900C39968A}" type="presParOf" srcId="{ACC2AE7E-59B9-49A0-BAB4-22D68AC176E7}" destId="{FA68E5A2-95C5-4CCC-B433-F9B8F6571DBA}" srcOrd="7" destOrd="0" presId="urn:microsoft.com/office/officeart/2005/8/layout/list1"/>
    <dgm:cxn modelId="{FEC89717-3284-4C01-8D9D-791FCB7B93AA}" type="presParOf" srcId="{ACC2AE7E-59B9-49A0-BAB4-22D68AC176E7}" destId="{BC025EF3-8250-4C0B-B47C-577AF15030CE}" srcOrd="8" destOrd="0" presId="urn:microsoft.com/office/officeart/2005/8/layout/list1"/>
    <dgm:cxn modelId="{072B3334-3DDA-47FB-B607-B5DDA342616D}" type="presParOf" srcId="{BC025EF3-8250-4C0B-B47C-577AF15030CE}" destId="{C621DF11-A0F5-4D43-9B81-3F2B12D700F6}" srcOrd="0" destOrd="0" presId="urn:microsoft.com/office/officeart/2005/8/layout/list1"/>
    <dgm:cxn modelId="{04F32568-25EC-4D30-B13F-39AC42A316C4}" type="presParOf" srcId="{BC025EF3-8250-4C0B-B47C-577AF15030CE}" destId="{87E6350B-AA9F-4374-A90A-F0D4DDB30293}" srcOrd="1" destOrd="0" presId="urn:microsoft.com/office/officeart/2005/8/layout/list1"/>
    <dgm:cxn modelId="{842E0C02-3F63-44CA-87FA-EE4766E36A63}" type="presParOf" srcId="{ACC2AE7E-59B9-49A0-BAB4-22D68AC176E7}" destId="{BFDDC46B-D2D6-4F22-B2B2-08457F1A28D3}" srcOrd="9" destOrd="0" presId="urn:microsoft.com/office/officeart/2005/8/layout/list1"/>
    <dgm:cxn modelId="{C43B5A0B-5EE6-4365-871C-0DF671AB5978}" type="presParOf" srcId="{ACC2AE7E-59B9-49A0-BAB4-22D68AC176E7}" destId="{3F980722-34FD-4A1F-B474-E9F8C5B4DD2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6E1401-3C0E-4A9D-B033-391245F9C999}" type="doc">
      <dgm:prSet loTypeId="urn:microsoft.com/office/officeart/2008/layout/AlternatingPictureBlocks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1265DEA-10CF-42C0-ADBA-6E294658FFA1}">
      <dgm:prSet/>
      <dgm:spPr/>
      <dgm:t>
        <a:bodyPr/>
        <a:lstStyle/>
        <a:p>
          <a:pPr rtl="0"/>
          <a:r>
            <a:rPr lang="zh-CN"/>
            <a:t>数据科学理论与实践</a:t>
          </a:r>
        </a:p>
      </dgm:t>
    </dgm:pt>
    <dgm:pt modelId="{D3F6BB9D-2DE1-4562-BC1B-796D7B437A09}" type="par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EA7A96E1-2212-4E33-975D-0B244568971A}" type="sib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1EE638DC-241B-4747-B7B8-B3D5443507DE}">
      <dgm:prSet/>
      <dgm:spPr/>
      <dgm:t>
        <a:bodyPr/>
        <a:lstStyle/>
        <a:p>
          <a:pPr rtl="0"/>
          <a:r>
            <a:rPr lang="zh-CN" dirty="0"/>
            <a:t>朝乐门</a:t>
          </a:r>
        </a:p>
      </dgm:t>
    </dgm:pt>
    <dgm:pt modelId="{1F9B8CE7-6CFA-4ACD-9A55-44E6AE30175B}" type="par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B302661E-5E58-4F85-83D5-08FDDA4650F9}" type="sib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8B6003BD-563C-4ECA-9B97-99E7B34C4A31}">
      <dgm:prSet/>
      <dgm:spPr/>
      <dgm:t>
        <a:bodyPr/>
        <a:lstStyle/>
        <a:p>
          <a:pPr rtl="0"/>
          <a:r>
            <a:rPr lang="zh-CN"/>
            <a:t>清华大学出版社</a:t>
          </a:r>
        </a:p>
      </dgm:t>
    </dgm:pt>
    <dgm:pt modelId="{A0767962-3C2F-454E-BE60-297F1FFFC622}" type="par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00436F0D-8F85-43A8-BC2D-B164989BAFEF}" type="sib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152F26BF-41F9-4451-9181-B4803E3944F9}">
      <dgm:prSet/>
      <dgm:spPr/>
      <dgm:t>
        <a:bodyPr/>
        <a:lstStyle/>
        <a:p>
          <a:pPr rtl="0"/>
          <a:r>
            <a:rPr lang="en-US"/>
            <a:t>2017</a:t>
          </a:r>
          <a:endParaRPr lang="zh-CN"/>
        </a:p>
      </dgm:t>
    </dgm:pt>
    <dgm:pt modelId="{AAFA3836-11A8-4287-8F26-1C61BAFDF9B1}" type="par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774C774F-3390-4428-B680-FE02BC084DBF}" type="sib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EC7E6864-BE67-4FD5-8915-3AD7352F395E}">
      <dgm:prSet/>
      <dgm:spPr/>
      <dgm:t>
        <a:bodyPr/>
        <a:lstStyle/>
        <a:p>
          <a:pPr rtl="0"/>
          <a:r>
            <a:rPr lang="zh-CN" dirty="0"/>
            <a:t>数据科学</a:t>
          </a:r>
        </a:p>
      </dgm:t>
    </dgm:pt>
    <dgm:pt modelId="{1BF90824-0838-43F9-B169-EF369D31DEC7}" type="par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71D2828-CE2F-4E17-B625-11761E417C1C}" type="sib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6752CE7-F311-484C-8833-40EDDFF21212}">
      <dgm:prSet/>
      <dgm:spPr/>
      <dgm:t>
        <a:bodyPr/>
        <a:lstStyle/>
        <a:p>
          <a:pPr rtl="0"/>
          <a:r>
            <a:rPr lang="zh-CN"/>
            <a:t>朝乐门</a:t>
          </a:r>
        </a:p>
      </dgm:t>
    </dgm:pt>
    <dgm:pt modelId="{3F54D527-F5B6-4F3C-8C27-CE790E4A8B1C}" type="par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99417078-B941-4DF2-8434-8232F1C798B9}" type="sib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024541A0-CBC9-4636-8A6F-6BE44371C423}">
      <dgm:prSet/>
      <dgm:spPr/>
      <dgm:t>
        <a:bodyPr/>
        <a:lstStyle/>
        <a:p>
          <a:pPr rtl="0"/>
          <a:r>
            <a:rPr lang="zh-CN"/>
            <a:t>清华大学出版社</a:t>
          </a:r>
        </a:p>
      </dgm:t>
    </dgm:pt>
    <dgm:pt modelId="{5E55FAD9-AAE6-4D88-843A-DE2595C7CA5C}" type="par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DA2B1FE4-6F3C-4804-BB93-111605EF9CBE}" type="sib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434C8058-D03B-4608-8CB5-8BC824A4B1E1}">
      <dgm:prSet/>
      <dgm:spPr/>
      <dgm:t>
        <a:bodyPr/>
        <a:lstStyle/>
        <a:p>
          <a:pPr rtl="0"/>
          <a:r>
            <a:rPr lang="en-US"/>
            <a:t>2016</a:t>
          </a:r>
          <a:endParaRPr lang="zh-CN"/>
        </a:p>
      </dgm:t>
    </dgm:pt>
    <dgm:pt modelId="{A3804A09-04EF-412E-8B00-EFC4CB13C338}" type="par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17654A1F-8A22-4112-A053-6885A590209C}" type="sib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5C2F9DA6-2706-4AB5-8991-EBA41BF61614}" type="pres">
      <dgm:prSet presAssocID="{026E1401-3C0E-4A9D-B033-391245F9C999}" presName="linearFlow" presStyleCnt="0">
        <dgm:presLayoutVars>
          <dgm:dir/>
          <dgm:resizeHandles val="exact"/>
        </dgm:presLayoutVars>
      </dgm:prSet>
      <dgm:spPr/>
    </dgm:pt>
    <dgm:pt modelId="{F9824A7A-4F0C-4DBA-9968-B2FA6CF0C3A1}" type="pres">
      <dgm:prSet presAssocID="{41265DEA-10CF-42C0-ADBA-6E294658FFA1}" presName="comp" presStyleCnt="0"/>
      <dgm:spPr/>
    </dgm:pt>
    <dgm:pt modelId="{04FB5738-4B02-4D98-ADE7-636DE94BD7ED}" type="pres">
      <dgm:prSet presAssocID="{41265DEA-10CF-42C0-ADBA-6E294658FFA1}" presName="rect2" presStyleLbl="node1" presStyleIdx="0" presStyleCnt="2">
        <dgm:presLayoutVars>
          <dgm:bulletEnabled val="1"/>
        </dgm:presLayoutVars>
      </dgm:prSet>
      <dgm:spPr/>
    </dgm:pt>
    <dgm:pt modelId="{8A757072-4D53-4913-8AB3-2135C0C0AA4A}" type="pres">
      <dgm:prSet presAssocID="{41265DEA-10CF-42C0-ADBA-6E294658FFA1}" presName="rect1" presStyleLbl="lnNode1" presStyleIdx="0" presStyleCnt="2" custScaleX="781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AF590A93-A786-435C-9064-4E69E82CD851}" type="pres">
      <dgm:prSet presAssocID="{EA7A96E1-2212-4E33-975D-0B244568971A}" presName="sibTrans" presStyleCnt="0"/>
      <dgm:spPr/>
    </dgm:pt>
    <dgm:pt modelId="{C8DFB441-D8DB-46AD-B3EA-6DB83BCFDE38}" type="pres">
      <dgm:prSet presAssocID="{EC7E6864-BE67-4FD5-8915-3AD7352F395E}" presName="comp" presStyleCnt="0"/>
      <dgm:spPr/>
    </dgm:pt>
    <dgm:pt modelId="{5D574384-C148-40CE-BD76-F745C6D74BAB}" type="pres">
      <dgm:prSet presAssocID="{EC7E6864-BE67-4FD5-8915-3AD7352F395E}" presName="rect2" presStyleLbl="node1" presStyleIdx="1" presStyleCnt="2">
        <dgm:presLayoutVars>
          <dgm:bulletEnabled val="1"/>
        </dgm:presLayoutVars>
      </dgm:prSet>
      <dgm:spPr/>
    </dgm:pt>
    <dgm:pt modelId="{B04D9DAF-74E3-4633-AB2C-5DEAC69A399D}" type="pres">
      <dgm:prSet presAssocID="{EC7E6864-BE67-4FD5-8915-3AD7352F395E}" presName="rect1" presStyleLbl="lnNode1" presStyleIdx="1" presStyleCnt="2" custScaleX="7021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</dgm:ptLst>
  <dgm:cxnLst>
    <dgm:cxn modelId="{96545917-DBA7-4293-AAF8-4A243EFF9203}" type="presOf" srcId="{024541A0-CBC9-4636-8A6F-6BE44371C423}" destId="{5D574384-C148-40CE-BD76-F745C6D74BAB}" srcOrd="0" destOrd="2" presId="urn:microsoft.com/office/officeart/2008/layout/AlternatingPictureBlocks"/>
    <dgm:cxn modelId="{429B252B-A0B9-45FE-9BA6-BC5F59F02EDA}" type="presOf" srcId="{1EE638DC-241B-4747-B7B8-B3D5443507DE}" destId="{04FB5738-4B02-4D98-ADE7-636DE94BD7ED}" srcOrd="0" destOrd="1" presId="urn:microsoft.com/office/officeart/2008/layout/AlternatingPictureBlocks"/>
    <dgm:cxn modelId="{697F0C2F-946D-483D-8D31-D1CE0EC38EA1}" srcId="{EC7E6864-BE67-4FD5-8915-3AD7352F395E}" destId="{06752CE7-F311-484C-8833-40EDDFF21212}" srcOrd="0" destOrd="0" parTransId="{3F54D527-F5B6-4F3C-8C27-CE790E4A8B1C}" sibTransId="{99417078-B941-4DF2-8434-8232F1C798B9}"/>
    <dgm:cxn modelId="{0027E33C-2E06-43E7-A7D5-AAEB34C64892}" type="presOf" srcId="{8B6003BD-563C-4ECA-9B97-99E7B34C4A31}" destId="{04FB5738-4B02-4D98-ADE7-636DE94BD7ED}" srcOrd="0" destOrd="2" presId="urn:microsoft.com/office/officeart/2008/layout/AlternatingPictureBlocks"/>
    <dgm:cxn modelId="{C7D7C35F-5B49-4FB5-8AED-CFFA675B84DE}" srcId="{41265DEA-10CF-42C0-ADBA-6E294658FFA1}" destId="{8B6003BD-563C-4ECA-9B97-99E7B34C4A31}" srcOrd="1" destOrd="0" parTransId="{A0767962-3C2F-454E-BE60-297F1FFFC622}" sibTransId="{00436F0D-8F85-43A8-BC2D-B164989BAFEF}"/>
    <dgm:cxn modelId="{FFFCE94C-C190-454A-842E-3C00584AEB26}" srcId="{41265DEA-10CF-42C0-ADBA-6E294658FFA1}" destId="{152F26BF-41F9-4451-9181-B4803E3944F9}" srcOrd="2" destOrd="0" parTransId="{AAFA3836-11A8-4287-8F26-1C61BAFDF9B1}" sibTransId="{774C774F-3390-4428-B680-FE02BC084DBF}"/>
    <dgm:cxn modelId="{0B2A3D4F-BAA6-4322-B9BD-946FF7258AD5}" srcId="{026E1401-3C0E-4A9D-B033-391245F9C999}" destId="{EC7E6864-BE67-4FD5-8915-3AD7352F395E}" srcOrd="1" destOrd="0" parTransId="{1BF90824-0838-43F9-B169-EF369D31DEC7}" sibTransId="{071D2828-CE2F-4E17-B625-11761E417C1C}"/>
    <dgm:cxn modelId="{3969B051-8CB9-4551-BDCD-E0AEA26B98CE}" type="presOf" srcId="{EC7E6864-BE67-4FD5-8915-3AD7352F395E}" destId="{5D574384-C148-40CE-BD76-F745C6D74BAB}" srcOrd="0" destOrd="0" presId="urn:microsoft.com/office/officeart/2008/layout/AlternatingPictureBlocks"/>
    <dgm:cxn modelId="{FC92C971-32D3-4F33-BBD8-D4244ADD252C}" type="presOf" srcId="{026E1401-3C0E-4A9D-B033-391245F9C999}" destId="{5C2F9DA6-2706-4AB5-8991-EBA41BF61614}" srcOrd="0" destOrd="0" presId="urn:microsoft.com/office/officeart/2008/layout/AlternatingPictureBlocks"/>
    <dgm:cxn modelId="{97758F5A-1714-4837-A915-126759809739}" srcId="{026E1401-3C0E-4A9D-B033-391245F9C999}" destId="{41265DEA-10CF-42C0-ADBA-6E294658FFA1}" srcOrd="0" destOrd="0" parTransId="{D3F6BB9D-2DE1-4562-BC1B-796D7B437A09}" sibTransId="{EA7A96E1-2212-4E33-975D-0B244568971A}"/>
    <dgm:cxn modelId="{9111D288-551F-4F22-B151-FE69BCB88B93}" srcId="{41265DEA-10CF-42C0-ADBA-6E294658FFA1}" destId="{1EE638DC-241B-4747-B7B8-B3D5443507DE}" srcOrd="0" destOrd="0" parTransId="{1F9B8CE7-6CFA-4ACD-9A55-44E6AE30175B}" sibTransId="{B302661E-5E58-4F85-83D5-08FDDA4650F9}"/>
    <dgm:cxn modelId="{38F16395-48AC-4722-8A8B-0C8C47CFFA70}" type="presOf" srcId="{06752CE7-F311-484C-8833-40EDDFF21212}" destId="{5D574384-C148-40CE-BD76-F745C6D74BAB}" srcOrd="0" destOrd="1" presId="urn:microsoft.com/office/officeart/2008/layout/AlternatingPictureBlocks"/>
    <dgm:cxn modelId="{E4077DAC-3B76-40B9-907E-67C6ECC12BD2}" type="presOf" srcId="{434C8058-D03B-4608-8CB5-8BC824A4B1E1}" destId="{5D574384-C148-40CE-BD76-F745C6D74BAB}" srcOrd="0" destOrd="3" presId="urn:microsoft.com/office/officeart/2008/layout/AlternatingPictureBlocks"/>
    <dgm:cxn modelId="{7EECC8DA-9C41-4A2F-B696-A4BA985B5EC1}" type="presOf" srcId="{41265DEA-10CF-42C0-ADBA-6E294658FFA1}" destId="{04FB5738-4B02-4D98-ADE7-636DE94BD7ED}" srcOrd="0" destOrd="0" presId="urn:microsoft.com/office/officeart/2008/layout/AlternatingPictureBlocks"/>
    <dgm:cxn modelId="{68C3BBE3-9D60-4854-9599-9837A66766A1}" type="presOf" srcId="{152F26BF-41F9-4451-9181-B4803E3944F9}" destId="{04FB5738-4B02-4D98-ADE7-636DE94BD7ED}" srcOrd="0" destOrd="3" presId="urn:microsoft.com/office/officeart/2008/layout/AlternatingPictureBlocks"/>
    <dgm:cxn modelId="{6AA2A1E8-A155-464A-8358-84A51B5DDF25}" srcId="{EC7E6864-BE67-4FD5-8915-3AD7352F395E}" destId="{434C8058-D03B-4608-8CB5-8BC824A4B1E1}" srcOrd="2" destOrd="0" parTransId="{A3804A09-04EF-412E-8B00-EFC4CB13C338}" sibTransId="{17654A1F-8A22-4112-A053-6885A590209C}"/>
    <dgm:cxn modelId="{B61C29F2-F892-43DB-B20A-11EA0B99A623}" srcId="{EC7E6864-BE67-4FD5-8915-3AD7352F395E}" destId="{024541A0-CBC9-4636-8A6F-6BE44371C423}" srcOrd="1" destOrd="0" parTransId="{5E55FAD9-AAE6-4D88-843A-DE2595C7CA5C}" sibTransId="{DA2B1FE4-6F3C-4804-BB93-111605EF9CBE}"/>
    <dgm:cxn modelId="{E607D464-D2F7-4BF4-83D9-F4C9CC0A77F9}" type="presParOf" srcId="{5C2F9DA6-2706-4AB5-8991-EBA41BF61614}" destId="{F9824A7A-4F0C-4DBA-9968-B2FA6CF0C3A1}" srcOrd="0" destOrd="0" presId="urn:microsoft.com/office/officeart/2008/layout/AlternatingPictureBlocks"/>
    <dgm:cxn modelId="{B7B4FE8E-592C-4E75-A2A3-F24BCCEA9D29}" type="presParOf" srcId="{F9824A7A-4F0C-4DBA-9968-B2FA6CF0C3A1}" destId="{04FB5738-4B02-4D98-ADE7-636DE94BD7ED}" srcOrd="0" destOrd="0" presId="urn:microsoft.com/office/officeart/2008/layout/AlternatingPictureBlocks"/>
    <dgm:cxn modelId="{55A17ABA-542A-43BB-9AFA-98A85E6E416F}" type="presParOf" srcId="{F9824A7A-4F0C-4DBA-9968-B2FA6CF0C3A1}" destId="{8A757072-4D53-4913-8AB3-2135C0C0AA4A}" srcOrd="1" destOrd="0" presId="urn:microsoft.com/office/officeart/2008/layout/AlternatingPictureBlocks"/>
    <dgm:cxn modelId="{F2448B93-465E-4A55-B9FE-528FFC867E77}" type="presParOf" srcId="{5C2F9DA6-2706-4AB5-8991-EBA41BF61614}" destId="{AF590A93-A786-435C-9064-4E69E82CD851}" srcOrd="1" destOrd="0" presId="urn:microsoft.com/office/officeart/2008/layout/AlternatingPictureBlocks"/>
    <dgm:cxn modelId="{6C1D530B-EABF-4BF1-B9DF-08463AAE11A3}" type="presParOf" srcId="{5C2F9DA6-2706-4AB5-8991-EBA41BF61614}" destId="{C8DFB441-D8DB-46AD-B3EA-6DB83BCFDE38}" srcOrd="2" destOrd="0" presId="urn:microsoft.com/office/officeart/2008/layout/AlternatingPictureBlocks"/>
    <dgm:cxn modelId="{DBB6CD7E-3FD1-474B-B282-AB6BABD7EE43}" type="presParOf" srcId="{C8DFB441-D8DB-46AD-B3EA-6DB83BCFDE38}" destId="{5D574384-C148-40CE-BD76-F745C6D74BAB}" srcOrd="0" destOrd="0" presId="urn:microsoft.com/office/officeart/2008/layout/AlternatingPictureBlocks"/>
    <dgm:cxn modelId="{F7B912B6-2DB7-425B-B6E1-DABE7EBAB957}" type="presParOf" srcId="{C8DFB441-D8DB-46AD-B3EA-6DB83BCFDE38}" destId="{B04D9DAF-74E3-4633-AB2C-5DEAC69A399D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358551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80419" y="63351"/>
          <a:ext cx="6725877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23.1import </a:t>
          </a:r>
          <a:r>
            <a:rPr lang="zh-CN" altLang="en-US" sz="2000" kern="1200" dirty="0"/>
            <a:t>模块名</a:t>
          </a:r>
          <a:endParaRPr lang="zh-CN" sz="2000" kern="1200" dirty="0"/>
        </a:p>
      </dsp:txBody>
      <dsp:txXfrm>
        <a:off x="509240" y="92172"/>
        <a:ext cx="6668235" cy="532758"/>
      </dsp:txXfrm>
    </dsp:sp>
    <dsp:sp modelId="{65A5655C-D67A-459F-82CC-8282CDCB7982}">
      <dsp:nvSpPr>
        <dsp:cNvPr id="0" name=""/>
        <dsp:cNvSpPr/>
      </dsp:nvSpPr>
      <dsp:spPr>
        <a:xfrm>
          <a:off x="0" y="1265751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9D3B9D-444F-4D22-BDE7-598C226F4BC8}">
      <dsp:nvSpPr>
        <dsp:cNvPr id="0" name=""/>
        <dsp:cNvSpPr/>
      </dsp:nvSpPr>
      <dsp:spPr>
        <a:xfrm>
          <a:off x="480419" y="970551"/>
          <a:ext cx="6725877" cy="590400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23.2import </a:t>
          </a:r>
          <a:r>
            <a:rPr lang="zh-CN" altLang="en-US" sz="2000" kern="1200" dirty="0"/>
            <a:t>模块名 </a:t>
          </a:r>
          <a:r>
            <a:rPr lang="en-US" altLang="zh-CN" sz="2000" kern="1200" dirty="0"/>
            <a:t>as </a:t>
          </a:r>
          <a:r>
            <a:rPr lang="zh-CN" altLang="en-US" sz="2000" kern="1200" dirty="0"/>
            <a:t>别名</a:t>
          </a:r>
        </a:p>
      </dsp:txBody>
      <dsp:txXfrm>
        <a:off x="509240" y="999372"/>
        <a:ext cx="6668235" cy="532758"/>
      </dsp:txXfrm>
    </dsp:sp>
    <dsp:sp modelId="{3F980722-34FD-4A1F-B474-E9F8C5B4DD29}">
      <dsp:nvSpPr>
        <dsp:cNvPr id="0" name=""/>
        <dsp:cNvSpPr/>
      </dsp:nvSpPr>
      <dsp:spPr>
        <a:xfrm>
          <a:off x="0" y="2172951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E6350B-AA9F-4374-A90A-F0D4DDB30293}">
      <dsp:nvSpPr>
        <dsp:cNvPr id="0" name=""/>
        <dsp:cNvSpPr/>
      </dsp:nvSpPr>
      <dsp:spPr>
        <a:xfrm>
          <a:off x="480419" y="1877751"/>
          <a:ext cx="6725877" cy="59040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23.3from </a:t>
          </a:r>
          <a:r>
            <a:rPr lang="zh-CN" altLang="en-US" sz="2000" kern="1200" dirty="0"/>
            <a:t>模块名 </a:t>
          </a:r>
          <a:r>
            <a:rPr lang="en-US" altLang="zh-CN" sz="2000" kern="1200" dirty="0"/>
            <a:t>import </a:t>
          </a:r>
          <a:r>
            <a:rPr lang="zh-CN" altLang="en-US" sz="2000" kern="1200" dirty="0"/>
            <a:t>函数名</a:t>
          </a:r>
          <a:endParaRPr lang="zh-CN" sz="2000" kern="1200" dirty="0"/>
        </a:p>
      </dsp:txBody>
      <dsp:txXfrm>
        <a:off x="509240" y="1906572"/>
        <a:ext cx="6668235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B5738-4B02-4D98-ADE7-636DE94BD7ED}">
      <dsp:nvSpPr>
        <dsp:cNvPr id="0" name=""/>
        <dsp:cNvSpPr/>
      </dsp:nvSpPr>
      <dsp:spPr>
        <a:xfrm>
          <a:off x="843909" y="210305"/>
          <a:ext cx="1802911" cy="81542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kern="1200"/>
            <a:t>数据科学理论与实践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900" kern="1200" dirty="0"/>
            <a:t>朝乐门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900" kern="1200"/>
            <a:t>清华大学出版社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2017</a:t>
          </a:r>
          <a:endParaRPr lang="zh-CN" sz="900" kern="1200"/>
        </a:p>
      </dsp:txBody>
      <dsp:txXfrm>
        <a:off x="843909" y="210305"/>
        <a:ext cx="1802911" cy="815427"/>
      </dsp:txXfrm>
    </dsp:sp>
    <dsp:sp modelId="{8A757072-4D53-4913-8AB3-2135C0C0AA4A}">
      <dsp:nvSpPr>
        <dsp:cNvPr id="0" name=""/>
        <dsp:cNvSpPr/>
      </dsp:nvSpPr>
      <dsp:spPr>
        <a:xfrm>
          <a:off x="44091" y="210305"/>
          <a:ext cx="630908" cy="81542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D574384-C148-40CE-BD76-F745C6D74BAB}">
      <dsp:nvSpPr>
        <dsp:cNvPr id="0" name=""/>
        <dsp:cNvSpPr/>
      </dsp:nvSpPr>
      <dsp:spPr>
        <a:xfrm>
          <a:off x="60113" y="1160278"/>
          <a:ext cx="1802911" cy="815427"/>
        </a:xfrm>
        <a:prstGeom prst="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kern="1200" dirty="0"/>
            <a:t>数据科学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900" kern="1200"/>
            <a:t>朝乐门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900" kern="1200"/>
            <a:t>清华大学出版社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2016</a:t>
          </a:r>
          <a:endParaRPr lang="zh-CN" sz="900" kern="1200"/>
        </a:p>
      </dsp:txBody>
      <dsp:txXfrm>
        <a:off x="60113" y="1160278"/>
        <a:ext cx="1802911" cy="815427"/>
      </dsp:txXfrm>
    </dsp:sp>
    <dsp:sp modelId="{B04D9DAF-74E3-4633-AB2C-5DEAC69A399D}">
      <dsp:nvSpPr>
        <dsp:cNvPr id="0" name=""/>
        <dsp:cNvSpPr/>
      </dsp:nvSpPr>
      <dsp:spPr>
        <a:xfrm>
          <a:off x="2063979" y="1160278"/>
          <a:ext cx="566819" cy="815427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  <a:pPr>
                <a:defRPr/>
              </a:pPr>
              <a:t>2018/12/16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916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  <a:pPr>
                <a:defRPr/>
              </a:pPr>
              <a:t>2018/12/16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435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291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880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237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444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738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086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79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361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4156947"/>
      </p:ext>
    </p:extLst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8090432"/>
      </p:ext>
    </p:extLst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9901369"/>
      </p:ext>
    </p:extLst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3112033"/>
      </p:ext>
    </p:extLst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6485428"/>
      </p:ext>
    </p:extLst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177288"/>
      </p:ext>
    </p:extLst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0897775"/>
      </p:ext>
    </p:extLst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2668529"/>
      </p:ext>
    </p:extLst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1995740"/>
      </p:ext>
    </p:extLst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76268277"/>
      </p:ext>
    </p:extLst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74204639"/>
      </p:ext>
    </p:extLst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826835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535157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1155909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414529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3628026"/>
      </p:ext>
    </p:extLst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764391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22"/>
          <a:srcRect/>
          <a:stretch>
            <a:fillRect/>
          </a:stretch>
        </p:blipFill>
        <p:spPr bwMode="auto">
          <a:xfrm>
            <a:off x="10344472" y="548680"/>
            <a:ext cx="1297113" cy="12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文本占位符 156"/>
          <p:cNvSpPr txBox="1">
            <a:spLocks/>
          </p:cNvSpPr>
          <p:nvPr userDrawn="1"/>
        </p:nvSpPr>
        <p:spPr>
          <a:xfrm>
            <a:off x="-96688" y="6597651"/>
            <a:ext cx="11571446" cy="317499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 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参考书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朝乐门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.Python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编程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从数据分析到数据科学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[M].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北京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电子工业出版社，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2019.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作者联系方式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chaolemen@ruc.edu.cn            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日期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2019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月</a:t>
            </a:r>
          </a:p>
        </p:txBody>
      </p:sp>
      <p:sp>
        <p:nvSpPr>
          <p:cNvPr id="12" name="文本占位符 156"/>
          <p:cNvSpPr txBox="1">
            <a:spLocks/>
          </p:cNvSpPr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zh-CN" altLang="en-US" sz="1200" kern="0" dirty="0"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57" r:id="rId2"/>
    <p:sldLayoutId id="2147484355" r:id="rId3"/>
    <p:sldLayoutId id="2147484358" r:id="rId4"/>
    <p:sldLayoutId id="2147484359" r:id="rId5"/>
    <p:sldLayoutId id="2147484360" r:id="rId6"/>
    <p:sldLayoutId id="2147484361" r:id="rId7"/>
    <p:sldLayoutId id="2147484362" r:id="rId8"/>
    <p:sldLayoutId id="2147484363" r:id="rId9"/>
    <p:sldLayoutId id="2147484364" r:id="rId10"/>
    <p:sldLayoutId id="2147484365" r:id="rId11"/>
    <p:sldLayoutId id="2147484366" r:id="rId12"/>
    <p:sldLayoutId id="2147484367" r:id="rId13"/>
    <p:sldLayoutId id="2147484369" r:id="rId14"/>
    <p:sldLayoutId id="2147484370" r:id="rId15"/>
    <p:sldLayoutId id="2147484372" r:id="rId16"/>
    <p:sldLayoutId id="2147484373" r:id="rId17"/>
    <p:sldLayoutId id="2147484374" r:id="rId18"/>
    <p:sldLayoutId id="2147484446" r:id="rId19"/>
    <p:sldLayoutId id="2147484529" r:id="rId20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0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 dirty="0">
                <a:solidFill>
                  <a:srgbClr val="C00000"/>
                </a:solidFill>
              </a:rPr>
              <a:t>Python</a:t>
            </a:r>
            <a:r>
              <a:rPr lang="zh-CN" altLang="en-US" sz="5400" dirty="0">
                <a:solidFill>
                  <a:srgbClr val="C00000"/>
                </a:solidFill>
              </a:rPr>
              <a:t>编程</a:t>
            </a:r>
            <a:br>
              <a:rPr lang="en-US" altLang="zh-CN" sz="5400" dirty="0">
                <a:solidFill>
                  <a:srgbClr val="C00000"/>
                </a:solidFill>
              </a:rPr>
            </a:br>
            <a:r>
              <a:rPr lang="en-US" altLang="zh-CN" sz="5400" dirty="0">
                <a:solidFill>
                  <a:srgbClr val="C00000"/>
                </a:solidFill>
              </a:rPr>
              <a:t>    ——</a:t>
            </a:r>
            <a:r>
              <a:rPr lang="zh-CN" altLang="en-US" sz="5400" dirty="0">
                <a:solidFill>
                  <a:srgbClr val="C00000"/>
                </a:solidFill>
              </a:rPr>
              <a:t>从数据分析到数据科学</a:t>
            </a: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6939472"/>
      </p:ext>
    </p:extLst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 dirty="0">
                <a:solidFill>
                  <a:srgbClr val="C00000"/>
                </a:solidFill>
              </a:rPr>
              <a:t> 23.</a:t>
            </a:r>
            <a:r>
              <a:rPr lang="zh-CN" altLang="en-US" sz="5400" dirty="0">
                <a:solidFill>
                  <a:srgbClr val="C00000"/>
                </a:solidFill>
              </a:rPr>
              <a:t>模块函数</a:t>
            </a: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8855477"/>
      </p:ext>
    </p:extLst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sz="4000" dirty="0"/>
              <a:t>本章内容提要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23.</a:t>
            </a:r>
            <a:r>
              <a:rPr lang="zh-CN" altLang="en-US" dirty="0"/>
              <a:t>模块函数</a:t>
            </a:r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5ED83200-6A04-4F9F-B59A-0C4C2EF98A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6478465"/>
              </p:ext>
            </p:extLst>
          </p:nvPr>
        </p:nvGraphicFramePr>
        <p:xfrm>
          <a:off x="1096115" y="1696809"/>
          <a:ext cx="9608397" cy="2740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89717301"/>
      </p:ext>
    </p:extLst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23.1 import </a:t>
            </a:r>
            <a:r>
              <a:rPr lang="zh-CN" altLang="en-US" dirty="0"/>
              <a:t>模块名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23.</a:t>
            </a:r>
            <a:r>
              <a:rPr lang="zh-CN" altLang="en-US" dirty="0"/>
              <a:t>模块函数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1578BF5-703C-4A97-9250-55BC31582ABA}"/>
              </a:ext>
            </a:extLst>
          </p:cNvPr>
          <p:cNvGrpSpPr/>
          <p:nvPr/>
        </p:nvGrpSpPr>
        <p:grpSpPr>
          <a:xfrm>
            <a:off x="1019775" y="1696808"/>
            <a:ext cx="9116770" cy="1747000"/>
            <a:chOff x="1019775" y="1696808"/>
            <a:chExt cx="9116770" cy="1747000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144334" y="1696808"/>
              <a:ext cx="7992211" cy="100150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import math</a:t>
              </a: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math.sin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(1.5)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550CA9B-D357-479A-AA12-E7CF3E36B479}"/>
                </a:ext>
              </a:extLst>
            </p:cNvPr>
            <p:cNvSpPr txBox="1"/>
            <p:nvPr/>
          </p:nvSpPr>
          <p:spPr>
            <a:xfrm>
              <a:off x="1019775" y="2910135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144334" y="2852936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0.9974949866040544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1970571"/>
      </p:ext>
    </p:extLst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23.1 import </a:t>
            </a:r>
            <a:r>
              <a:rPr lang="zh-CN" altLang="en-US" dirty="0"/>
              <a:t>模块名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23.</a:t>
            </a:r>
            <a:r>
              <a:rPr lang="zh-CN" altLang="en-US" dirty="0"/>
              <a:t>模块函数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51476A9-AD12-4C54-AF31-4A3444671682}"/>
              </a:ext>
            </a:extLst>
          </p:cNvPr>
          <p:cNvGrpSpPr/>
          <p:nvPr/>
        </p:nvGrpSpPr>
        <p:grpSpPr>
          <a:xfrm>
            <a:off x="1019775" y="1696809"/>
            <a:ext cx="9116770" cy="3604399"/>
            <a:chOff x="975335" y="2003854"/>
            <a:chExt cx="9116770" cy="3604399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In[3]: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cos(1.5) 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099894" y="2838127"/>
              <a:ext cx="7992211" cy="277012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---------------------------------------------------------------------------</a:t>
              </a:r>
            </a:p>
            <a:p>
              <a:pPr lvl="0"/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NameError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       Traceback (most recent call last)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&lt;ipython-input-3-edeaf624fe76&gt; in &lt;module&gt;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----&gt; 1 cos(1.5)</a:t>
              </a:r>
            </a:p>
            <a:p>
              <a:pPr lvl="0"/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NameError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name 'cos' is not defined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7102652"/>
      </p:ext>
    </p:extLst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23.1 import </a:t>
            </a:r>
            <a:r>
              <a:rPr lang="zh-CN" altLang="en-US" dirty="0"/>
              <a:t>模块名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23.</a:t>
            </a:r>
            <a:r>
              <a:rPr lang="zh-CN" altLang="en-US" dirty="0"/>
              <a:t>模块函数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51476A9-AD12-4C54-AF31-4A3444671682}"/>
              </a:ext>
            </a:extLst>
          </p:cNvPr>
          <p:cNvGrpSpPr/>
          <p:nvPr/>
        </p:nvGrpSpPr>
        <p:grpSpPr>
          <a:xfrm>
            <a:off x="1019775" y="1696809"/>
            <a:ext cx="9116770" cy="1425145"/>
            <a:chOff x="975335" y="2003854"/>
            <a:chExt cx="9116770" cy="1425145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In[4]: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math.cos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(1.5)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550CA9B-D357-479A-AA12-E7CF3E36B479}"/>
                </a:ext>
              </a:extLst>
            </p:cNvPr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Out[4]: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099894" y="2838127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0.0707372016677029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3212435"/>
      </p:ext>
    </p:extLst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23.2 import </a:t>
            </a:r>
            <a:r>
              <a:rPr lang="zh-CN" altLang="en-US" dirty="0"/>
              <a:t>模块名 </a:t>
            </a:r>
            <a:r>
              <a:rPr lang="en-US" altLang="zh-CN" dirty="0"/>
              <a:t>as </a:t>
            </a:r>
            <a:r>
              <a:rPr lang="zh-CN" altLang="en-US" dirty="0"/>
              <a:t>别名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23.</a:t>
            </a:r>
            <a:r>
              <a:rPr lang="zh-CN" altLang="en-US" dirty="0"/>
              <a:t>模块函数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1578BF5-703C-4A97-9250-55BC31582ABA}"/>
              </a:ext>
            </a:extLst>
          </p:cNvPr>
          <p:cNvGrpSpPr/>
          <p:nvPr/>
        </p:nvGrpSpPr>
        <p:grpSpPr>
          <a:xfrm>
            <a:off x="1019775" y="1696808"/>
            <a:ext cx="9116770" cy="1747000"/>
            <a:chOff x="1019775" y="1696808"/>
            <a:chExt cx="9116770" cy="1747000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In[5]: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144334" y="1696808"/>
              <a:ext cx="7992211" cy="100150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import math as mt</a:t>
              </a: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mt.sin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(1.5)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550CA9B-D357-479A-AA12-E7CF3E36B479}"/>
                </a:ext>
              </a:extLst>
            </p:cNvPr>
            <p:cNvSpPr txBox="1"/>
            <p:nvPr/>
          </p:nvSpPr>
          <p:spPr>
            <a:xfrm>
              <a:off x="1019775" y="2910135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Out[5]: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144334" y="2852936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0.9974949866040544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9330593"/>
      </p:ext>
    </p:extLst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23.3 from </a:t>
            </a:r>
            <a:r>
              <a:rPr lang="zh-CN" altLang="en-US" dirty="0"/>
              <a:t>模块名 </a:t>
            </a:r>
            <a:r>
              <a:rPr lang="en-US" altLang="zh-CN" dirty="0"/>
              <a:t>import </a:t>
            </a:r>
            <a:r>
              <a:rPr lang="zh-CN" altLang="en-US" dirty="0"/>
              <a:t>函数名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23.</a:t>
            </a:r>
            <a:r>
              <a:rPr lang="zh-CN" altLang="en-US" dirty="0"/>
              <a:t>模块函数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1578BF5-703C-4A97-9250-55BC31582ABA}"/>
              </a:ext>
            </a:extLst>
          </p:cNvPr>
          <p:cNvGrpSpPr/>
          <p:nvPr/>
        </p:nvGrpSpPr>
        <p:grpSpPr>
          <a:xfrm>
            <a:off x="1019775" y="1696808"/>
            <a:ext cx="9116770" cy="1747000"/>
            <a:chOff x="1019775" y="1696808"/>
            <a:chExt cx="9116770" cy="1747000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In[6]: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144334" y="1696808"/>
              <a:ext cx="7992211" cy="100150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from math import cos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cos(1.5) 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550CA9B-D357-479A-AA12-E7CF3E36B479}"/>
                </a:ext>
              </a:extLst>
            </p:cNvPr>
            <p:cNvSpPr txBox="1"/>
            <p:nvPr/>
          </p:nvSpPr>
          <p:spPr>
            <a:xfrm>
              <a:off x="1019775" y="2910135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Out[6]: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144334" y="2852936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0.0707372016677029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60F946E0-0408-4F54-BF6C-7FD55C42F997}"/>
              </a:ext>
            </a:extLst>
          </p:cNvPr>
          <p:cNvGrpSpPr/>
          <p:nvPr/>
        </p:nvGrpSpPr>
        <p:grpSpPr>
          <a:xfrm>
            <a:off x="1055440" y="3789040"/>
            <a:ext cx="9116770" cy="1747000"/>
            <a:chOff x="1055440" y="3789040"/>
            <a:chExt cx="9116770" cy="1747000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F362F9B7-9C50-49A5-85D8-663F7803A4A1}"/>
                </a:ext>
              </a:extLst>
            </p:cNvPr>
            <p:cNvSpPr txBox="1"/>
            <p:nvPr/>
          </p:nvSpPr>
          <p:spPr>
            <a:xfrm>
              <a:off x="1055440" y="3846240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In[7]: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483C9B2-DC35-4A67-846C-E3ADFAEE2DA3}"/>
                </a:ext>
              </a:extLst>
            </p:cNvPr>
            <p:cNvSpPr/>
            <p:nvPr/>
          </p:nvSpPr>
          <p:spPr>
            <a:xfrm>
              <a:off x="2179999" y="3789040"/>
              <a:ext cx="7992211" cy="1001507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from math import sin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sin(1.5)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0EC310B7-E141-4E33-86A9-945F3DEE50EA}"/>
                </a:ext>
              </a:extLst>
            </p:cNvPr>
            <p:cNvSpPr txBox="1"/>
            <p:nvPr/>
          </p:nvSpPr>
          <p:spPr>
            <a:xfrm>
              <a:off x="1055440" y="500236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Out[7]: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F6259AF-8377-4E63-B9F6-B565603DD3EC}"/>
                </a:ext>
              </a:extLst>
            </p:cNvPr>
            <p:cNvSpPr/>
            <p:nvPr/>
          </p:nvSpPr>
          <p:spPr>
            <a:xfrm>
              <a:off x="2179999" y="494516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0.9974949866040544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1773944"/>
      </p:ext>
    </p:extLst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9525"/>
        </p:spPr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pic>
        <p:nvPicPr>
          <p:cNvPr id="15" name="Picture 20" descr="thankyo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63752" y="692696"/>
            <a:ext cx="3960043" cy="2658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901" y="3991128"/>
            <a:ext cx="1992430" cy="199243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 flipH="1">
            <a:off x="4020022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教学支撑平台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776976" y="4122127"/>
            <a:ext cx="2093637" cy="1754326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CN" dirty="0"/>
          </a:p>
          <a:p>
            <a:pPr algn="ctr"/>
            <a:r>
              <a:rPr lang="en-US" altLang="zh-CN" dirty="0" err="1"/>
              <a:t>chaolemen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@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ruc.edu.cn</a:t>
            </a:r>
          </a:p>
        </p:txBody>
      </p:sp>
      <p:sp>
        <p:nvSpPr>
          <p:cNvPr id="19" name="文本框 18"/>
          <p:cNvSpPr txBox="1"/>
          <p:nvPr/>
        </p:nvSpPr>
        <p:spPr>
          <a:xfrm flipH="1">
            <a:off x="1345218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参考书目</a:t>
            </a:r>
          </a:p>
        </p:txBody>
      </p:sp>
      <p:sp>
        <p:nvSpPr>
          <p:cNvPr id="20" name="文本框 19"/>
          <p:cNvSpPr txBox="1"/>
          <p:nvPr/>
        </p:nvSpPr>
        <p:spPr>
          <a:xfrm flipH="1">
            <a:off x="7035836" y="6153836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主讲人联系方式</a:t>
            </a:r>
          </a:p>
        </p:txBody>
      </p:sp>
      <p:graphicFrame>
        <p:nvGraphicFramePr>
          <p:cNvPr id="21" name="内容占位符 9"/>
          <p:cNvGraphicFramePr>
            <a:graphicFrameLocks noGrp="1"/>
          </p:cNvGraphicFramePr>
          <p:nvPr>
            <p:ph idx="1"/>
            <p:extLst/>
          </p:nvPr>
        </p:nvGraphicFramePr>
        <p:xfrm>
          <a:off x="787720" y="3906284"/>
          <a:ext cx="2690912" cy="2186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2" t="40550" r="21962" b="27951"/>
          <a:stretch/>
        </p:blipFill>
        <p:spPr>
          <a:xfrm>
            <a:off x="9480376" y="4021715"/>
            <a:ext cx="1926242" cy="1926241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 flipH="1">
            <a:off x="9710640" y="6108433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主讲人微信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07B9DB-88A1-47C7-8B0C-516C6E0F84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►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23.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模块函数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15658"/>
      </p:ext>
    </p:extLst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</TotalTime>
  <Words>309</Words>
  <Application>Microsoft Office PowerPoint</Application>
  <PresentationFormat>宽屏</PresentationFormat>
  <Paragraphs>89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华文中宋</vt:lpstr>
      <vt:lpstr>Arial</vt:lpstr>
      <vt:lpstr>Calibri</vt:lpstr>
      <vt:lpstr>Sitka Subheading</vt:lpstr>
      <vt:lpstr>Times New Roman</vt:lpstr>
      <vt:lpstr>Wingdings</vt:lpstr>
      <vt:lpstr>Wingdings 2</vt:lpstr>
      <vt:lpstr>吉祥如意</vt:lpstr>
      <vt:lpstr>Python编程     ——从数据分析到数据科学</vt:lpstr>
      <vt:lpstr> 23.模块函数</vt:lpstr>
      <vt:lpstr>本章内容提要</vt:lpstr>
      <vt:lpstr>23.1 import 模块名</vt:lpstr>
      <vt:lpstr>23.1 import 模块名</vt:lpstr>
      <vt:lpstr>23.1 import 模块名</vt:lpstr>
      <vt:lpstr>23.2 import 模块名 as 别名</vt:lpstr>
      <vt:lpstr>23.3 from 模块名 import 函数名</vt:lpstr>
      <vt:lpstr>PowerPoint 演示文稿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佳钰 冀</cp:lastModifiedBy>
  <cp:revision>1532</cp:revision>
  <cp:lastPrinted>2017-07-17T10:18:39Z</cp:lastPrinted>
  <dcterms:created xsi:type="dcterms:W3CDTF">2007-03-02T11:26:21Z</dcterms:created>
  <dcterms:modified xsi:type="dcterms:W3CDTF">2018-12-16T12:42:20Z</dcterms:modified>
</cp:coreProperties>
</file>