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5"/>
  </p:notesMasterIdLst>
  <p:handoutMasterIdLst>
    <p:handoutMasterId r:id="rId26"/>
  </p:handoutMasterIdLst>
  <p:sldIdLst>
    <p:sldId id="842" r:id="rId2"/>
    <p:sldId id="853" r:id="rId3"/>
    <p:sldId id="841" r:id="rId4"/>
    <p:sldId id="854" r:id="rId5"/>
    <p:sldId id="852" r:id="rId6"/>
    <p:sldId id="855" r:id="rId7"/>
    <p:sldId id="856" r:id="rId8"/>
    <p:sldId id="857" r:id="rId9"/>
    <p:sldId id="858" r:id="rId10"/>
    <p:sldId id="849" r:id="rId11"/>
    <p:sldId id="851" r:id="rId12"/>
    <p:sldId id="859" r:id="rId13"/>
    <p:sldId id="860" r:id="rId14"/>
    <p:sldId id="861" r:id="rId15"/>
    <p:sldId id="862" r:id="rId16"/>
    <p:sldId id="863" r:id="rId17"/>
    <p:sldId id="864" r:id="rId18"/>
    <p:sldId id="865" r:id="rId19"/>
    <p:sldId id="867" r:id="rId20"/>
    <p:sldId id="866" r:id="rId21"/>
    <p:sldId id="868" r:id="rId22"/>
    <p:sldId id="845" r:id="rId23"/>
    <p:sldId id="797" r:id="rId24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DE"/>
    <a:srgbClr val="EDCDCB"/>
    <a:srgbClr val="F1EEF4"/>
    <a:srgbClr val="AB0000"/>
    <a:srgbClr val="CC0000"/>
    <a:srgbClr val="A9CDCB"/>
    <a:srgbClr val="D1EBF1"/>
    <a:srgbClr val="EBF1DE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82491" autoAdjust="0"/>
  </p:normalViewPr>
  <p:slideViewPr>
    <p:cSldViewPr>
      <p:cViewPr varScale="1">
        <p:scale>
          <a:sx n="67" d="100"/>
          <a:sy n="67" d="100"/>
        </p:scale>
        <p:origin x="620" y="56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24.1</a:t>
          </a:r>
          <a:r>
            <a:rPr lang="zh-CN" altLang="zh-CN" dirty="0"/>
            <a:t>定义方法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24.3</a:t>
          </a:r>
          <a:r>
            <a:rPr lang="zh-CN" altLang="zh-CN" dirty="0"/>
            <a:t>调用方法</a:t>
          </a:r>
          <a:endParaRPr lang="zh-CN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2DEDD9B-9735-4C4F-8C49-B18EFA22C10B}">
      <dgm:prSet/>
      <dgm:spPr/>
      <dgm:t>
        <a:bodyPr/>
        <a:lstStyle/>
        <a:p>
          <a:r>
            <a:rPr lang="en-US" altLang="zh-CN" dirty="0"/>
            <a:t>24.2</a:t>
          </a:r>
          <a:r>
            <a:rPr lang="zh-CN" altLang="zh-CN" dirty="0"/>
            <a:t>函数中的</a:t>
          </a:r>
          <a:r>
            <a:rPr lang="en-US" altLang="zh-CN" dirty="0" err="1"/>
            <a:t>docString</a:t>
          </a:r>
          <a:endParaRPr lang="zh-CN" altLang="en-US" dirty="0"/>
        </a:p>
      </dgm:t>
    </dgm:pt>
    <dgm:pt modelId="{DB0C612B-F517-4901-9ADD-BAD771A09DC7}" type="parTrans" cxnId="{0AAB6265-F417-4F91-9FE5-FE87BCFE79A3}">
      <dgm:prSet/>
      <dgm:spPr/>
      <dgm:t>
        <a:bodyPr/>
        <a:lstStyle/>
        <a:p>
          <a:endParaRPr lang="zh-CN" altLang="en-US"/>
        </a:p>
      </dgm:t>
    </dgm:pt>
    <dgm:pt modelId="{B346E118-D2BC-4F77-9811-92AB967F33BC}" type="sibTrans" cxnId="{0AAB6265-F417-4F91-9FE5-FE87BCFE79A3}">
      <dgm:prSet/>
      <dgm:spPr/>
      <dgm:t>
        <a:bodyPr/>
        <a:lstStyle/>
        <a:p>
          <a:endParaRPr lang="zh-CN" altLang="en-US"/>
        </a:p>
      </dgm:t>
    </dgm:pt>
    <dgm:pt modelId="{7FE02875-145B-4177-8E6A-01AC0F633BB5}">
      <dgm:prSet/>
      <dgm:spPr/>
      <dgm:t>
        <a:bodyPr/>
        <a:lstStyle/>
        <a:p>
          <a:r>
            <a:rPr lang="en-US" altLang="zh-CN" dirty="0"/>
            <a:t>24.4</a:t>
          </a:r>
          <a:r>
            <a:rPr lang="zh-CN" altLang="en-US" dirty="0"/>
            <a:t>返回值</a:t>
          </a:r>
          <a:endParaRPr lang="zh-CN" dirty="0"/>
        </a:p>
      </dgm:t>
    </dgm:pt>
    <dgm:pt modelId="{7DFB8467-CD09-416C-A5AB-81738960E782}" type="parTrans" cxnId="{A7ECC5C5-5044-4079-BF6A-F0C28B971174}">
      <dgm:prSet/>
      <dgm:spPr/>
      <dgm:t>
        <a:bodyPr/>
        <a:lstStyle/>
        <a:p>
          <a:endParaRPr lang="zh-CN" altLang="en-US"/>
        </a:p>
      </dgm:t>
    </dgm:pt>
    <dgm:pt modelId="{D56E3AB4-14C7-440F-BDA3-639677DDFCB7}" type="sibTrans" cxnId="{A7ECC5C5-5044-4079-BF6A-F0C28B971174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4"/>
      <dgm:spPr/>
    </dgm:pt>
    <dgm:pt modelId="{FFD53BA8-45B8-48D7-839D-F63881906C2D}" type="pres">
      <dgm:prSet presAssocID="{4A6CFA20-D504-4C11-9666-95A21ED3E0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4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AFC2F045-3292-4766-B469-A9E1D074AECE}" type="pres">
      <dgm:prSet presAssocID="{42DEDD9B-9735-4C4F-8C49-B18EFA22C10B}" presName="parentLin" presStyleCnt="0"/>
      <dgm:spPr/>
    </dgm:pt>
    <dgm:pt modelId="{329483E1-C2FC-4A7D-9D85-328FBEE759F3}" type="pres">
      <dgm:prSet presAssocID="{42DEDD9B-9735-4C4F-8C49-B18EFA22C10B}" presName="parentLeftMargin" presStyleLbl="node1" presStyleIdx="0" presStyleCnt="4"/>
      <dgm:spPr/>
    </dgm:pt>
    <dgm:pt modelId="{3B9D3B9D-444F-4D22-BDE7-598C226F4BC8}" type="pres">
      <dgm:prSet presAssocID="{42DEDD9B-9735-4C4F-8C49-B18EFA22C10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108F666-8FCB-4D01-B5C9-2C2EC81C25E9}" type="pres">
      <dgm:prSet presAssocID="{42DEDD9B-9735-4C4F-8C49-B18EFA22C10B}" presName="negativeSpace" presStyleCnt="0"/>
      <dgm:spPr/>
    </dgm:pt>
    <dgm:pt modelId="{65A5655C-D67A-459F-82CC-8282CDCB7982}" type="pres">
      <dgm:prSet presAssocID="{42DEDD9B-9735-4C4F-8C49-B18EFA22C10B}" presName="childText" presStyleLbl="conFgAcc1" presStyleIdx="1" presStyleCnt="4">
        <dgm:presLayoutVars>
          <dgm:bulletEnabled val="1"/>
        </dgm:presLayoutVars>
      </dgm:prSet>
      <dgm:spPr/>
    </dgm:pt>
    <dgm:pt modelId="{FA68E5A2-95C5-4CCC-B433-F9B8F6571DBA}" type="pres">
      <dgm:prSet presAssocID="{B346E118-D2BC-4F77-9811-92AB967F33BC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4"/>
      <dgm:spPr/>
    </dgm:pt>
    <dgm:pt modelId="{87E6350B-AA9F-4374-A90A-F0D4DDB30293}" type="pres">
      <dgm:prSet presAssocID="{A28C3E8F-D85D-46D1-A6A3-FB5FAF2BB3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4">
        <dgm:presLayoutVars>
          <dgm:bulletEnabled val="1"/>
        </dgm:presLayoutVars>
      </dgm:prSet>
      <dgm:spPr/>
    </dgm:pt>
    <dgm:pt modelId="{E5CCED0E-F94C-4EED-A0F5-10BAA249387C}" type="pres">
      <dgm:prSet presAssocID="{2B9AB75B-3C49-4AA8-BFE1-7CF35008B916}" presName="spaceBetweenRectangles" presStyleCnt="0"/>
      <dgm:spPr/>
    </dgm:pt>
    <dgm:pt modelId="{1F723F98-63D7-4EDA-9193-A2F20B771910}" type="pres">
      <dgm:prSet presAssocID="{7FE02875-145B-4177-8E6A-01AC0F633BB5}" presName="parentLin" presStyleCnt="0"/>
      <dgm:spPr/>
    </dgm:pt>
    <dgm:pt modelId="{C69CAAF7-81A8-4A5F-82E1-F2BAF7F5EE80}" type="pres">
      <dgm:prSet presAssocID="{7FE02875-145B-4177-8E6A-01AC0F633BB5}" presName="parentLeftMargin" presStyleLbl="node1" presStyleIdx="2" presStyleCnt="4"/>
      <dgm:spPr/>
    </dgm:pt>
    <dgm:pt modelId="{A072E7D1-6334-419C-951B-705CFE351D80}" type="pres">
      <dgm:prSet presAssocID="{7FE02875-145B-4177-8E6A-01AC0F633BB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BC1413E-DD64-4FE6-8A43-B84CC5FB2CE1}" type="pres">
      <dgm:prSet presAssocID="{7FE02875-145B-4177-8E6A-01AC0F633BB5}" presName="negativeSpace" presStyleCnt="0"/>
      <dgm:spPr/>
    </dgm:pt>
    <dgm:pt modelId="{2AFFE91F-5A9B-4AAD-AB1B-447728020393}" type="pres">
      <dgm:prSet presAssocID="{7FE02875-145B-4177-8E6A-01AC0F633BB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C760534-C13C-40AE-A8A6-0AE34B6FB388}" type="presOf" srcId="{7FE02875-145B-4177-8E6A-01AC0F633BB5}" destId="{A072E7D1-6334-419C-951B-705CFE351D80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0AAB6265-F417-4F91-9FE5-FE87BCFE79A3}" srcId="{2D3DEDF0-B9A1-4CD2-BA88-CA716FC4420C}" destId="{42DEDD9B-9735-4C4F-8C49-B18EFA22C10B}" srcOrd="1" destOrd="0" parTransId="{DB0C612B-F517-4901-9ADD-BAD771A09DC7}" sibTransId="{B346E118-D2BC-4F77-9811-92AB967F33BC}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BE21E767-A25D-4ED1-AE52-2CBB855BCA46}" type="presOf" srcId="{42DEDD9B-9735-4C4F-8C49-B18EFA22C10B}" destId="{329483E1-C2FC-4A7D-9D85-328FBEE759F3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7BD91B91-2FED-4B43-A890-B28AFD48C643}" type="presOf" srcId="{7FE02875-145B-4177-8E6A-01AC0F633BB5}" destId="{C69CAAF7-81A8-4A5F-82E1-F2BAF7F5EE80}" srcOrd="0" destOrd="0" presId="urn:microsoft.com/office/officeart/2005/8/layout/list1"/>
    <dgm:cxn modelId="{A7ECC5C5-5044-4079-BF6A-F0C28B971174}" srcId="{2D3DEDF0-B9A1-4CD2-BA88-CA716FC4420C}" destId="{7FE02875-145B-4177-8E6A-01AC0F633BB5}" srcOrd="3" destOrd="0" parTransId="{7DFB8467-CD09-416C-A5AB-81738960E782}" sibTransId="{D56E3AB4-14C7-440F-BDA3-639677DDFCB7}"/>
    <dgm:cxn modelId="{6B6F62C7-310C-4E1D-95FF-7DD92F5A5522}" type="presOf" srcId="{42DEDD9B-9735-4C4F-8C49-B18EFA22C10B}" destId="{3B9D3B9D-444F-4D22-BDE7-598C226F4BC8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F900804D-1C22-452C-A22C-5F4D6FA3D3CB}" type="presParOf" srcId="{ACC2AE7E-59B9-49A0-BAB4-22D68AC176E7}" destId="{AFC2F045-3292-4766-B469-A9E1D074AECE}" srcOrd="4" destOrd="0" presId="urn:microsoft.com/office/officeart/2005/8/layout/list1"/>
    <dgm:cxn modelId="{F42E5FE6-4836-4333-95BC-DCA517C4C85F}" type="presParOf" srcId="{AFC2F045-3292-4766-B469-A9E1D074AECE}" destId="{329483E1-C2FC-4A7D-9D85-328FBEE759F3}" srcOrd="0" destOrd="0" presId="urn:microsoft.com/office/officeart/2005/8/layout/list1"/>
    <dgm:cxn modelId="{C74DB096-2D23-452E-A8DC-ADD3D25A3415}" type="presParOf" srcId="{AFC2F045-3292-4766-B469-A9E1D074AECE}" destId="{3B9D3B9D-444F-4D22-BDE7-598C226F4BC8}" srcOrd="1" destOrd="0" presId="urn:microsoft.com/office/officeart/2005/8/layout/list1"/>
    <dgm:cxn modelId="{873FAEA7-1D39-4581-BF6E-C22C1326D6AA}" type="presParOf" srcId="{ACC2AE7E-59B9-49A0-BAB4-22D68AC176E7}" destId="{F108F666-8FCB-4D01-B5C9-2C2EC81C25E9}" srcOrd="5" destOrd="0" presId="urn:microsoft.com/office/officeart/2005/8/layout/list1"/>
    <dgm:cxn modelId="{F1E0F5A0-436D-4303-9B90-9CBAEB5AD666}" type="presParOf" srcId="{ACC2AE7E-59B9-49A0-BAB4-22D68AC176E7}" destId="{65A5655C-D67A-459F-82CC-8282CDCB7982}" srcOrd="6" destOrd="0" presId="urn:microsoft.com/office/officeart/2005/8/layout/list1"/>
    <dgm:cxn modelId="{8734D9ED-6BD5-43D6-98A2-83900C39968A}" type="presParOf" srcId="{ACC2AE7E-59B9-49A0-BAB4-22D68AC176E7}" destId="{FA68E5A2-95C5-4CCC-B433-F9B8F6571DBA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AFD0FE47-0EF2-486B-9D2B-F703AC155EE0}" type="presParOf" srcId="{ACC2AE7E-59B9-49A0-BAB4-22D68AC176E7}" destId="{E5CCED0E-F94C-4EED-A0F5-10BAA249387C}" srcOrd="11" destOrd="0" presId="urn:microsoft.com/office/officeart/2005/8/layout/list1"/>
    <dgm:cxn modelId="{56A6616B-FF3D-4C24-97A7-F2A979EC510D}" type="presParOf" srcId="{ACC2AE7E-59B9-49A0-BAB4-22D68AC176E7}" destId="{1F723F98-63D7-4EDA-9193-A2F20B771910}" srcOrd="12" destOrd="0" presId="urn:microsoft.com/office/officeart/2005/8/layout/list1"/>
    <dgm:cxn modelId="{A95BBA4C-98FE-4F8E-BF74-634288F8BF7C}" type="presParOf" srcId="{1F723F98-63D7-4EDA-9193-A2F20B771910}" destId="{C69CAAF7-81A8-4A5F-82E1-F2BAF7F5EE80}" srcOrd="0" destOrd="0" presId="urn:microsoft.com/office/officeart/2005/8/layout/list1"/>
    <dgm:cxn modelId="{CDB93A45-24F1-4937-B282-54BAC795E3E3}" type="presParOf" srcId="{1F723F98-63D7-4EDA-9193-A2F20B771910}" destId="{A072E7D1-6334-419C-951B-705CFE351D80}" srcOrd="1" destOrd="0" presId="urn:microsoft.com/office/officeart/2005/8/layout/list1"/>
    <dgm:cxn modelId="{ABC1C5E6-0449-49C2-A900-F2DB9D5D02F6}" type="presParOf" srcId="{ACC2AE7E-59B9-49A0-BAB4-22D68AC176E7}" destId="{3BC1413E-DD64-4FE6-8A43-B84CC5FB2CE1}" srcOrd="13" destOrd="0" presId="urn:microsoft.com/office/officeart/2005/8/layout/list1"/>
    <dgm:cxn modelId="{185850BE-5458-4728-BDD1-4F48D313E84C}" type="presParOf" srcId="{ACC2AE7E-59B9-49A0-BAB4-22D68AC176E7}" destId="{2AFFE91F-5A9B-4AAD-AB1B-44772802039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24.5</a:t>
          </a:r>
          <a:r>
            <a:rPr lang="zh-CN" altLang="zh-CN" dirty="0"/>
            <a:t>自定义函数的形参与实参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24.7</a:t>
          </a:r>
          <a:r>
            <a:rPr lang="zh-CN" altLang="zh-CN" dirty="0"/>
            <a:t>值传递与地址传递</a:t>
          </a:r>
          <a:endParaRPr lang="zh-CN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2DEDD9B-9735-4C4F-8C49-B18EFA22C10B}">
      <dgm:prSet/>
      <dgm:spPr/>
      <dgm:t>
        <a:bodyPr/>
        <a:lstStyle/>
        <a:p>
          <a:r>
            <a:rPr lang="en-US" altLang="zh-CN" dirty="0"/>
            <a:t>24.6</a:t>
          </a:r>
          <a:r>
            <a:rPr lang="zh-CN" altLang="zh-CN" dirty="0"/>
            <a:t>变量的可见性</a:t>
          </a:r>
          <a:endParaRPr lang="zh-CN" altLang="en-US" dirty="0"/>
        </a:p>
      </dgm:t>
    </dgm:pt>
    <dgm:pt modelId="{DB0C612B-F517-4901-9ADD-BAD771A09DC7}" type="parTrans" cxnId="{0AAB6265-F417-4F91-9FE5-FE87BCFE79A3}">
      <dgm:prSet/>
      <dgm:spPr/>
      <dgm:t>
        <a:bodyPr/>
        <a:lstStyle/>
        <a:p>
          <a:endParaRPr lang="zh-CN" altLang="en-US"/>
        </a:p>
      </dgm:t>
    </dgm:pt>
    <dgm:pt modelId="{B346E118-D2BC-4F77-9811-92AB967F33BC}" type="sibTrans" cxnId="{0AAB6265-F417-4F91-9FE5-FE87BCFE79A3}">
      <dgm:prSet/>
      <dgm:spPr/>
      <dgm:t>
        <a:bodyPr/>
        <a:lstStyle/>
        <a:p>
          <a:endParaRPr lang="zh-CN" altLang="en-US"/>
        </a:p>
      </dgm:t>
    </dgm:pt>
    <dgm:pt modelId="{7FE02875-145B-4177-8E6A-01AC0F633BB5}">
      <dgm:prSet/>
      <dgm:spPr/>
      <dgm:t>
        <a:bodyPr/>
        <a:lstStyle/>
        <a:p>
          <a:r>
            <a:rPr lang="en-US" altLang="zh-CN" dirty="0"/>
            <a:t>24.8</a:t>
          </a:r>
          <a:r>
            <a:rPr lang="zh-CN" altLang="zh-CN" dirty="0"/>
            <a:t>自定义函数时的注意事项</a:t>
          </a:r>
          <a:endParaRPr lang="zh-CN" dirty="0"/>
        </a:p>
      </dgm:t>
    </dgm:pt>
    <dgm:pt modelId="{7DFB8467-CD09-416C-A5AB-81738960E782}" type="parTrans" cxnId="{A7ECC5C5-5044-4079-BF6A-F0C28B971174}">
      <dgm:prSet/>
      <dgm:spPr/>
      <dgm:t>
        <a:bodyPr/>
        <a:lstStyle/>
        <a:p>
          <a:endParaRPr lang="zh-CN" altLang="en-US"/>
        </a:p>
      </dgm:t>
    </dgm:pt>
    <dgm:pt modelId="{D56E3AB4-14C7-440F-BDA3-639677DDFCB7}" type="sibTrans" cxnId="{A7ECC5C5-5044-4079-BF6A-F0C28B971174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4"/>
      <dgm:spPr/>
    </dgm:pt>
    <dgm:pt modelId="{FFD53BA8-45B8-48D7-839D-F63881906C2D}" type="pres">
      <dgm:prSet presAssocID="{4A6CFA20-D504-4C11-9666-95A21ED3E0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4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AFC2F045-3292-4766-B469-A9E1D074AECE}" type="pres">
      <dgm:prSet presAssocID="{42DEDD9B-9735-4C4F-8C49-B18EFA22C10B}" presName="parentLin" presStyleCnt="0"/>
      <dgm:spPr/>
    </dgm:pt>
    <dgm:pt modelId="{329483E1-C2FC-4A7D-9D85-328FBEE759F3}" type="pres">
      <dgm:prSet presAssocID="{42DEDD9B-9735-4C4F-8C49-B18EFA22C10B}" presName="parentLeftMargin" presStyleLbl="node1" presStyleIdx="0" presStyleCnt="4"/>
      <dgm:spPr/>
    </dgm:pt>
    <dgm:pt modelId="{3B9D3B9D-444F-4D22-BDE7-598C226F4BC8}" type="pres">
      <dgm:prSet presAssocID="{42DEDD9B-9735-4C4F-8C49-B18EFA22C10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108F666-8FCB-4D01-B5C9-2C2EC81C25E9}" type="pres">
      <dgm:prSet presAssocID="{42DEDD9B-9735-4C4F-8C49-B18EFA22C10B}" presName="negativeSpace" presStyleCnt="0"/>
      <dgm:spPr/>
    </dgm:pt>
    <dgm:pt modelId="{65A5655C-D67A-459F-82CC-8282CDCB7982}" type="pres">
      <dgm:prSet presAssocID="{42DEDD9B-9735-4C4F-8C49-B18EFA22C10B}" presName="childText" presStyleLbl="conFgAcc1" presStyleIdx="1" presStyleCnt="4">
        <dgm:presLayoutVars>
          <dgm:bulletEnabled val="1"/>
        </dgm:presLayoutVars>
      </dgm:prSet>
      <dgm:spPr/>
    </dgm:pt>
    <dgm:pt modelId="{FA68E5A2-95C5-4CCC-B433-F9B8F6571DBA}" type="pres">
      <dgm:prSet presAssocID="{B346E118-D2BC-4F77-9811-92AB967F33BC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4"/>
      <dgm:spPr/>
    </dgm:pt>
    <dgm:pt modelId="{87E6350B-AA9F-4374-A90A-F0D4DDB30293}" type="pres">
      <dgm:prSet presAssocID="{A28C3E8F-D85D-46D1-A6A3-FB5FAF2BB3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4">
        <dgm:presLayoutVars>
          <dgm:bulletEnabled val="1"/>
        </dgm:presLayoutVars>
      </dgm:prSet>
      <dgm:spPr/>
    </dgm:pt>
    <dgm:pt modelId="{E5CCED0E-F94C-4EED-A0F5-10BAA249387C}" type="pres">
      <dgm:prSet presAssocID="{2B9AB75B-3C49-4AA8-BFE1-7CF35008B916}" presName="spaceBetweenRectangles" presStyleCnt="0"/>
      <dgm:spPr/>
    </dgm:pt>
    <dgm:pt modelId="{1F723F98-63D7-4EDA-9193-A2F20B771910}" type="pres">
      <dgm:prSet presAssocID="{7FE02875-145B-4177-8E6A-01AC0F633BB5}" presName="parentLin" presStyleCnt="0"/>
      <dgm:spPr/>
    </dgm:pt>
    <dgm:pt modelId="{C69CAAF7-81A8-4A5F-82E1-F2BAF7F5EE80}" type="pres">
      <dgm:prSet presAssocID="{7FE02875-145B-4177-8E6A-01AC0F633BB5}" presName="parentLeftMargin" presStyleLbl="node1" presStyleIdx="2" presStyleCnt="4"/>
      <dgm:spPr/>
    </dgm:pt>
    <dgm:pt modelId="{A072E7D1-6334-419C-951B-705CFE351D80}" type="pres">
      <dgm:prSet presAssocID="{7FE02875-145B-4177-8E6A-01AC0F633BB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BC1413E-DD64-4FE6-8A43-B84CC5FB2CE1}" type="pres">
      <dgm:prSet presAssocID="{7FE02875-145B-4177-8E6A-01AC0F633BB5}" presName="negativeSpace" presStyleCnt="0"/>
      <dgm:spPr/>
    </dgm:pt>
    <dgm:pt modelId="{2AFFE91F-5A9B-4AAD-AB1B-447728020393}" type="pres">
      <dgm:prSet presAssocID="{7FE02875-145B-4177-8E6A-01AC0F633BB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C760534-C13C-40AE-A8A6-0AE34B6FB388}" type="presOf" srcId="{7FE02875-145B-4177-8E6A-01AC0F633BB5}" destId="{A072E7D1-6334-419C-951B-705CFE351D80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0AAB6265-F417-4F91-9FE5-FE87BCFE79A3}" srcId="{2D3DEDF0-B9A1-4CD2-BA88-CA716FC4420C}" destId="{42DEDD9B-9735-4C4F-8C49-B18EFA22C10B}" srcOrd="1" destOrd="0" parTransId="{DB0C612B-F517-4901-9ADD-BAD771A09DC7}" sibTransId="{B346E118-D2BC-4F77-9811-92AB967F33BC}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BE21E767-A25D-4ED1-AE52-2CBB855BCA46}" type="presOf" srcId="{42DEDD9B-9735-4C4F-8C49-B18EFA22C10B}" destId="{329483E1-C2FC-4A7D-9D85-328FBEE759F3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7BD91B91-2FED-4B43-A890-B28AFD48C643}" type="presOf" srcId="{7FE02875-145B-4177-8E6A-01AC0F633BB5}" destId="{C69CAAF7-81A8-4A5F-82E1-F2BAF7F5EE80}" srcOrd="0" destOrd="0" presId="urn:microsoft.com/office/officeart/2005/8/layout/list1"/>
    <dgm:cxn modelId="{A7ECC5C5-5044-4079-BF6A-F0C28B971174}" srcId="{2D3DEDF0-B9A1-4CD2-BA88-CA716FC4420C}" destId="{7FE02875-145B-4177-8E6A-01AC0F633BB5}" srcOrd="3" destOrd="0" parTransId="{7DFB8467-CD09-416C-A5AB-81738960E782}" sibTransId="{D56E3AB4-14C7-440F-BDA3-639677DDFCB7}"/>
    <dgm:cxn modelId="{6B6F62C7-310C-4E1D-95FF-7DD92F5A5522}" type="presOf" srcId="{42DEDD9B-9735-4C4F-8C49-B18EFA22C10B}" destId="{3B9D3B9D-444F-4D22-BDE7-598C226F4BC8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F900804D-1C22-452C-A22C-5F4D6FA3D3CB}" type="presParOf" srcId="{ACC2AE7E-59B9-49A0-BAB4-22D68AC176E7}" destId="{AFC2F045-3292-4766-B469-A9E1D074AECE}" srcOrd="4" destOrd="0" presId="urn:microsoft.com/office/officeart/2005/8/layout/list1"/>
    <dgm:cxn modelId="{F42E5FE6-4836-4333-95BC-DCA517C4C85F}" type="presParOf" srcId="{AFC2F045-3292-4766-B469-A9E1D074AECE}" destId="{329483E1-C2FC-4A7D-9D85-328FBEE759F3}" srcOrd="0" destOrd="0" presId="urn:microsoft.com/office/officeart/2005/8/layout/list1"/>
    <dgm:cxn modelId="{C74DB096-2D23-452E-A8DC-ADD3D25A3415}" type="presParOf" srcId="{AFC2F045-3292-4766-B469-A9E1D074AECE}" destId="{3B9D3B9D-444F-4D22-BDE7-598C226F4BC8}" srcOrd="1" destOrd="0" presId="urn:microsoft.com/office/officeart/2005/8/layout/list1"/>
    <dgm:cxn modelId="{873FAEA7-1D39-4581-BF6E-C22C1326D6AA}" type="presParOf" srcId="{ACC2AE7E-59B9-49A0-BAB4-22D68AC176E7}" destId="{F108F666-8FCB-4D01-B5C9-2C2EC81C25E9}" srcOrd="5" destOrd="0" presId="urn:microsoft.com/office/officeart/2005/8/layout/list1"/>
    <dgm:cxn modelId="{F1E0F5A0-436D-4303-9B90-9CBAEB5AD666}" type="presParOf" srcId="{ACC2AE7E-59B9-49A0-BAB4-22D68AC176E7}" destId="{65A5655C-D67A-459F-82CC-8282CDCB7982}" srcOrd="6" destOrd="0" presId="urn:microsoft.com/office/officeart/2005/8/layout/list1"/>
    <dgm:cxn modelId="{8734D9ED-6BD5-43D6-98A2-83900C39968A}" type="presParOf" srcId="{ACC2AE7E-59B9-49A0-BAB4-22D68AC176E7}" destId="{FA68E5A2-95C5-4CCC-B433-F9B8F6571DBA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AFD0FE47-0EF2-486B-9D2B-F703AC155EE0}" type="presParOf" srcId="{ACC2AE7E-59B9-49A0-BAB4-22D68AC176E7}" destId="{E5CCED0E-F94C-4EED-A0F5-10BAA249387C}" srcOrd="11" destOrd="0" presId="urn:microsoft.com/office/officeart/2005/8/layout/list1"/>
    <dgm:cxn modelId="{56A6616B-FF3D-4C24-97A7-F2A979EC510D}" type="presParOf" srcId="{ACC2AE7E-59B9-49A0-BAB4-22D68AC176E7}" destId="{1F723F98-63D7-4EDA-9193-A2F20B771910}" srcOrd="12" destOrd="0" presId="urn:microsoft.com/office/officeart/2005/8/layout/list1"/>
    <dgm:cxn modelId="{A95BBA4C-98FE-4F8E-BF74-634288F8BF7C}" type="presParOf" srcId="{1F723F98-63D7-4EDA-9193-A2F20B771910}" destId="{C69CAAF7-81A8-4A5F-82E1-F2BAF7F5EE80}" srcOrd="0" destOrd="0" presId="urn:microsoft.com/office/officeart/2005/8/layout/list1"/>
    <dgm:cxn modelId="{CDB93A45-24F1-4937-B282-54BAC795E3E3}" type="presParOf" srcId="{1F723F98-63D7-4EDA-9193-A2F20B771910}" destId="{A072E7D1-6334-419C-951B-705CFE351D80}" srcOrd="1" destOrd="0" presId="urn:microsoft.com/office/officeart/2005/8/layout/list1"/>
    <dgm:cxn modelId="{ABC1C5E6-0449-49C2-A900-F2DB9D5D02F6}" type="presParOf" srcId="{ACC2AE7E-59B9-49A0-BAB4-22D68AC176E7}" destId="{3BC1413E-DD64-4FE6-8A43-B84CC5FB2CE1}" srcOrd="13" destOrd="0" presId="urn:microsoft.com/office/officeart/2005/8/layout/list1"/>
    <dgm:cxn modelId="{185850BE-5458-4728-BDD1-4F48D313E84C}" type="presParOf" srcId="{ACC2AE7E-59B9-49A0-BAB4-22D68AC176E7}" destId="{2AFFE91F-5A9B-4AAD-AB1B-44772802039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73003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77803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24.1</a:t>
          </a:r>
          <a:r>
            <a:rPr lang="zh-CN" altLang="zh-CN" sz="2000" kern="1200" dirty="0"/>
            <a:t>定义方法</a:t>
          </a:r>
          <a:endParaRPr lang="zh-CN" sz="2000" kern="1200" dirty="0"/>
        </a:p>
      </dsp:txBody>
      <dsp:txXfrm>
        <a:off x="509240" y="106624"/>
        <a:ext cx="6668235" cy="532758"/>
      </dsp:txXfrm>
    </dsp:sp>
    <dsp:sp modelId="{65A5655C-D67A-459F-82CC-8282CDCB7982}">
      <dsp:nvSpPr>
        <dsp:cNvPr id="0" name=""/>
        <dsp:cNvSpPr/>
      </dsp:nvSpPr>
      <dsp:spPr>
        <a:xfrm>
          <a:off x="0" y="1280203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D3B9D-444F-4D22-BDE7-598C226F4BC8}">
      <dsp:nvSpPr>
        <dsp:cNvPr id="0" name=""/>
        <dsp:cNvSpPr/>
      </dsp:nvSpPr>
      <dsp:spPr>
        <a:xfrm>
          <a:off x="480419" y="985003"/>
          <a:ext cx="6725877" cy="59040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24.2</a:t>
          </a:r>
          <a:r>
            <a:rPr lang="zh-CN" altLang="zh-CN" sz="2000" kern="1200" dirty="0"/>
            <a:t>函数中的</a:t>
          </a:r>
          <a:r>
            <a:rPr lang="en-US" altLang="zh-CN" sz="2000" kern="1200" dirty="0" err="1"/>
            <a:t>docString</a:t>
          </a:r>
          <a:endParaRPr lang="zh-CN" altLang="en-US" sz="2000" kern="1200" dirty="0"/>
        </a:p>
      </dsp:txBody>
      <dsp:txXfrm>
        <a:off x="509240" y="1013824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87403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92203"/>
          <a:ext cx="6725877" cy="59040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24.3</a:t>
          </a:r>
          <a:r>
            <a:rPr lang="zh-CN" altLang="zh-CN" sz="2000" kern="1200" dirty="0"/>
            <a:t>调用方法</a:t>
          </a:r>
          <a:endParaRPr lang="zh-CN" sz="2000" kern="1200" dirty="0"/>
        </a:p>
      </dsp:txBody>
      <dsp:txXfrm>
        <a:off x="509240" y="1921024"/>
        <a:ext cx="6668235" cy="532758"/>
      </dsp:txXfrm>
    </dsp:sp>
    <dsp:sp modelId="{2AFFE91F-5A9B-4AAD-AB1B-447728020393}">
      <dsp:nvSpPr>
        <dsp:cNvPr id="0" name=""/>
        <dsp:cNvSpPr/>
      </dsp:nvSpPr>
      <dsp:spPr>
        <a:xfrm>
          <a:off x="0" y="3094603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2E7D1-6334-419C-951B-705CFE351D80}">
      <dsp:nvSpPr>
        <dsp:cNvPr id="0" name=""/>
        <dsp:cNvSpPr/>
      </dsp:nvSpPr>
      <dsp:spPr>
        <a:xfrm>
          <a:off x="480419" y="2799403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24.4</a:t>
          </a:r>
          <a:r>
            <a:rPr lang="zh-CN" altLang="en-US" sz="2000" kern="1200" dirty="0"/>
            <a:t>返回值</a:t>
          </a:r>
          <a:endParaRPr lang="zh-CN" sz="2000" kern="1200" dirty="0"/>
        </a:p>
      </dsp:txBody>
      <dsp:txXfrm>
        <a:off x="509240" y="2828224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73003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77803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24.5</a:t>
          </a:r>
          <a:r>
            <a:rPr lang="zh-CN" altLang="zh-CN" sz="2000" kern="1200" dirty="0"/>
            <a:t>自定义函数的形参与实参</a:t>
          </a:r>
          <a:endParaRPr lang="zh-CN" sz="2000" kern="1200" dirty="0"/>
        </a:p>
      </dsp:txBody>
      <dsp:txXfrm>
        <a:off x="509240" y="106624"/>
        <a:ext cx="6668235" cy="532758"/>
      </dsp:txXfrm>
    </dsp:sp>
    <dsp:sp modelId="{65A5655C-D67A-459F-82CC-8282CDCB7982}">
      <dsp:nvSpPr>
        <dsp:cNvPr id="0" name=""/>
        <dsp:cNvSpPr/>
      </dsp:nvSpPr>
      <dsp:spPr>
        <a:xfrm>
          <a:off x="0" y="1280203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D3B9D-444F-4D22-BDE7-598C226F4BC8}">
      <dsp:nvSpPr>
        <dsp:cNvPr id="0" name=""/>
        <dsp:cNvSpPr/>
      </dsp:nvSpPr>
      <dsp:spPr>
        <a:xfrm>
          <a:off x="480419" y="985003"/>
          <a:ext cx="6725877" cy="59040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24.6</a:t>
          </a:r>
          <a:r>
            <a:rPr lang="zh-CN" altLang="zh-CN" sz="2000" kern="1200" dirty="0"/>
            <a:t>变量的可见性</a:t>
          </a:r>
          <a:endParaRPr lang="zh-CN" altLang="en-US" sz="2000" kern="1200" dirty="0"/>
        </a:p>
      </dsp:txBody>
      <dsp:txXfrm>
        <a:off x="509240" y="1013824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87403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92203"/>
          <a:ext cx="6725877" cy="59040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24.7</a:t>
          </a:r>
          <a:r>
            <a:rPr lang="zh-CN" altLang="zh-CN" sz="2000" kern="1200" dirty="0"/>
            <a:t>值传递与地址传递</a:t>
          </a:r>
          <a:endParaRPr lang="zh-CN" sz="2000" kern="1200" dirty="0"/>
        </a:p>
      </dsp:txBody>
      <dsp:txXfrm>
        <a:off x="509240" y="1921024"/>
        <a:ext cx="6668235" cy="532758"/>
      </dsp:txXfrm>
    </dsp:sp>
    <dsp:sp modelId="{2AFFE91F-5A9B-4AAD-AB1B-447728020393}">
      <dsp:nvSpPr>
        <dsp:cNvPr id="0" name=""/>
        <dsp:cNvSpPr/>
      </dsp:nvSpPr>
      <dsp:spPr>
        <a:xfrm>
          <a:off x="0" y="3094603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2E7D1-6334-419C-951B-705CFE351D80}">
      <dsp:nvSpPr>
        <dsp:cNvPr id="0" name=""/>
        <dsp:cNvSpPr/>
      </dsp:nvSpPr>
      <dsp:spPr>
        <a:xfrm>
          <a:off x="480419" y="2799403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24.8</a:t>
          </a:r>
          <a:r>
            <a:rPr lang="zh-CN" altLang="zh-CN" sz="2000" kern="1200" dirty="0"/>
            <a:t>自定义函数时的注意事项</a:t>
          </a:r>
          <a:endParaRPr lang="zh-CN" sz="2000" kern="1200" dirty="0"/>
        </a:p>
      </dsp:txBody>
      <dsp:txXfrm>
        <a:off x="509240" y="2828224"/>
        <a:ext cx="6668235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535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084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286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78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169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055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43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040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549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145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911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743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6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24.4 </a:t>
            </a:r>
            <a:r>
              <a:rPr lang="zh-CN" altLang="en-US" dirty="0"/>
              <a:t>返回值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24.</a:t>
            </a:r>
            <a:r>
              <a:rPr lang="zh-CN" altLang="en-US" dirty="0"/>
              <a:t>自定义函数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7CA3BBE-543D-4BBE-A434-5F46944CF1BF}"/>
              </a:ext>
            </a:extLst>
          </p:cNvPr>
          <p:cNvGrpSpPr/>
          <p:nvPr/>
        </p:nvGrpSpPr>
        <p:grpSpPr>
          <a:xfrm>
            <a:off x="1019775" y="1696807"/>
            <a:ext cx="9116770" cy="2884321"/>
            <a:chOff x="1019775" y="1696807"/>
            <a:chExt cx="9116770" cy="288432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7"/>
              <a:ext cx="7992211" cy="222144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i,j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j=i+1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return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i,j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   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a,b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(3)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a,b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404745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99025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(3, 4)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983552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0322D24-93A9-49A9-8749-491DF59CEAA4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92F223-9F47-4CBB-82D7-84174E3EE460}"/>
              </a:ext>
            </a:extLst>
          </p:cNvPr>
          <p:cNvSpPr/>
          <p:nvPr/>
        </p:nvSpPr>
        <p:spPr>
          <a:xfrm>
            <a:off x="2144334" y="1696807"/>
            <a:ext cx="7992211" cy="29267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def </a:t>
            </a:r>
            <a:r>
              <a:rPr lang="en-US" altLang="zh-CN" sz="2400" b="1" dirty="0" err="1">
                <a:solidFill>
                  <a:schemeClr val="tx1"/>
                </a:solidFill>
              </a:rPr>
              <a:t>my_func</a:t>
            </a:r>
            <a:r>
              <a:rPr lang="en-US" altLang="zh-CN" sz="2400" b="1" dirty="0">
                <a:solidFill>
                  <a:schemeClr val="tx1"/>
                </a:solidFill>
              </a:rPr>
              <a:t>(x1,*x2,x3,x5=5,x4=4):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print(x1)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print(x2)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print(x3)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print(x4)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print(x5)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my_func</a:t>
            </a:r>
            <a:r>
              <a:rPr lang="en-US" altLang="zh-CN" sz="2400" b="1" dirty="0">
                <a:solidFill>
                  <a:schemeClr val="tx1"/>
                </a:solidFill>
              </a:rPr>
              <a:t>(1,2,4,x3=3,x5=5)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BEFF3C-A84E-4308-8100-0787F7370510}"/>
              </a:ext>
            </a:extLst>
          </p:cNvPr>
          <p:cNvSpPr/>
          <p:nvPr/>
        </p:nvSpPr>
        <p:spPr>
          <a:xfrm>
            <a:off x="2144334" y="4725144"/>
            <a:ext cx="7992211" cy="1887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(2, 4)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D1FD8B3-D8B7-409B-8E9E-C408629B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24.5 </a:t>
            </a:r>
            <a:r>
              <a:rPr lang="zh-CN" altLang="en-US" dirty="0"/>
              <a:t>自定义函数的形参与实参</a:t>
            </a:r>
            <a:endParaRPr lang="zh-CN" altLang="en-US" sz="4000" dirty="0"/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6006E8D0-B973-4AB8-AC66-E7A735D8F2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4166724C-1F5B-42A4-9F2F-CEF67DA52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24.</a:t>
            </a:r>
            <a:r>
              <a:rPr lang="zh-CN" altLang="en-US" dirty="0"/>
              <a:t>自定义函数</a:t>
            </a:r>
          </a:p>
        </p:txBody>
      </p:sp>
    </p:spTree>
    <p:extLst>
      <p:ext uri="{BB962C8B-B14F-4D97-AF65-F5344CB8AC3E}">
        <p14:creationId xmlns:p14="http://schemas.microsoft.com/office/powerpoint/2010/main" val="1723563480"/>
      </p:ext>
    </p:extLst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24.5 </a:t>
            </a:r>
            <a:r>
              <a:rPr lang="zh-CN" altLang="en-US" dirty="0"/>
              <a:t>自定义函数的形参与实参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24.</a:t>
            </a:r>
            <a:r>
              <a:rPr lang="zh-CN" altLang="en-US" dirty="0"/>
              <a:t>自定义函数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2873510"/>
            <a:chOff x="975335" y="2003854"/>
            <a:chExt cx="9116770" cy="287351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my_func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(1,2,x4=4,x3=3,x5=5)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7"/>
              <a:ext cx="7992211" cy="203923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(2,)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3150871"/>
      </p:ext>
    </p:extLst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24.5 </a:t>
            </a:r>
            <a:r>
              <a:rPr lang="zh-CN" altLang="en-US" dirty="0"/>
              <a:t>自定义函数的形参与实参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24.</a:t>
            </a:r>
            <a:r>
              <a:rPr lang="zh-CN" altLang="en-US" dirty="0"/>
              <a:t>自定义函数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2873510"/>
            <a:chOff x="975335" y="2003854"/>
            <a:chExt cx="9116770" cy="287351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my_func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(1,2,4,x3=3,x5=5)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7"/>
              <a:ext cx="7992211" cy="203923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(2, 4)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364008"/>
      </p:ext>
    </p:extLst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0322D24-93A9-49A9-8749-491DF59CEAA4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92F223-9F47-4CBB-82D7-84174E3EE460}"/>
              </a:ext>
            </a:extLst>
          </p:cNvPr>
          <p:cNvSpPr/>
          <p:nvPr/>
        </p:nvSpPr>
        <p:spPr>
          <a:xfrm>
            <a:off x="2144334" y="1696807"/>
            <a:ext cx="7992211" cy="29267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x=0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def </a:t>
            </a:r>
            <a:r>
              <a:rPr lang="en-US" altLang="zh-CN" sz="2400" b="1" dirty="0" err="1">
                <a:solidFill>
                  <a:schemeClr val="tx1"/>
                </a:solidFill>
              </a:rPr>
              <a:t>myFunc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</a:rPr>
              <a:t>):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x=</a:t>
            </a:r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print(x)</a:t>
            </a:r>
          </a:p>
          <a:p>
            <a:pPr lvl="0"/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myFunc</a:t>
            </a:r>
            <a:r>
              <a:rPr lang="en-US" altLang="zh-CN" sz="2400" b="1" dirty="0">
                <a:solidFill>
                  <a:schemeClr val="tx1"/>
                </a:solidFill>
              </a:rPr>
              <a:t>(1)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print(x)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BEFF3C-A84E-4308-8100-0787F7370510}"/>
              </a:ext>
            </a:extLst>
          </p:cNvPr>
          <p:cNvSpPr/>
          <p:nvPr/>
        </p:nvSpPr>
        <p:spPr>
          <a:xfrm>
            <a:off x="2144334" y="4725144"/>
            <a:ext cx="7992211" cy="93610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D1FD8B3-D8B7-409B-8E9E-C408629B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24.6 </a:t>
            </a:r>
            <a:r>
              <a:rPr lang="zh-CN" altLang="en-US" dirty="0"/>
              <a:t>变量的可见性</a:t>
            </a: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6006E8D0-B973-4AB8-AC66-E7A735D8F2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4166724C-1F5B-42A4-9F2F-CEF67DA52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24.</a:t>
            </a:r>
            <a:r>
              <a:rPr lang="zh-CN" altLang="en-US" dirty="0"/>
              <a:t>自定义函数</a:t>
            </a:r>
          </a:p>
        </p:txBody>
      </p:sp>
    </p:spTree>
    <p:extLst>
      <p:ext uri="{BB962C8B-B14F-4D97-AF65-F5344CB8AC3E}">
        <p14:creationId xmlns:p14="http://schemas.microsoft.com/office/powerpoint/2010/main" val="2440598910"/>
      </p:ext>
    </p:extLst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0322D24-93A9-49A9-8749-491DF59CEAA4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In[17]: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92F223-9F47-4CBB-82D7-84174E3EE460}"/>
              </a:ext>
            </a:extLst>
          </p:cNvPr>
          <p:cNvSpPr/>
          <p:nvPr/>
        </p:nvSpPr>
        <p:spPr>
          <a:xfrm>
            <a:off x="2144334" y="1696807"/>
            <a:ext cx="7992211" cy="29267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x=0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def </a:t>
            </a:r>
            <a:r>
              <a:rPr lang="en-US" altLang="zh-CN" sz="2400" b="1" dirty="0" err="1">
                <a:solidFill>
                  <a:schemeClr val="tx1"/>
                </a:solidFill>
              </a:rPr>
              <a:t>myFunc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</a:rPr>
              <a:t>):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global x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x=</a:t>
            </a:r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print(x)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myFunc</a:t>
            </a:r>
            <a:r>
              <a:rPr lang="en-US" altLang="zh-CN" sz="2400" b="1" dirty="0">
                <a:solidFill>
                  <a:schemeClr val="tx1"/>
                </a:solidFill>
              </a:rPr>
              <a:t>(1)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print(x)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BEFF3C-A84E-4308-8100-0787F7370510}"/>
              </a:ext>
            </a:extLst>
          </p:cNvPr>
          <p:cNvSpPr/>
          <p:nvPr/>
        </p:nvSpPr>
        <p:spPr>
          <a:xfrm>
            <a:off x="2144334" y="4725144"/>
            <a:ext cx="7992211" cy="93610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D1FD8B3-D8B7-409B-8E9E-C408629B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24.6 </a:t>
            </a:r>
            <a:r>
              <a:rPr lang="zh-CN" altLang="en-US" dirty="0"/>
              <a:t>变量的可见性</a:t>
            </a: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6006E8D0-B973-4AB8-AC66-E7A735D8F2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4166724C-1F5B-42A4-9F2F-CEF67DA52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24.</a:t>
            </a:r>
            <a:r>
              <a:rPr lang="zh-CN" altLang="en-US" dirty="0"/>
              <a:t>自定义函数</a:t>
            </a:r>
          </a:p>
        </p:txBody>
      </p:sp>
    </p:spTree>
    <p:extLst>
      <p:ext uri="{BB962C8B-B14F-4D97-AF65-F5344CB8AC3E}">
        <p14:creationId xmlns:p14="http://schemas.microsoft.com/office/powerpoint/2010/main" val="1533159895"/>
      </p:ext>
    </p:extLst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0322D24-93A9-49A9-8749-491DF59CEAA4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92F223-9F47-4CBB-82D7-84174E3EE460}"/>
              </a:ext>
            </a:extLst>
          </p:cNvPr>
          <p:cNvSpPr/>
          <p:nvPr/>
        </p:nvSpPr>
        <p:spPr>
          <a:xfrm>
            <a:off x="2144334" y="1696806"/>
            <a:ext cx="7992211" cy="3964441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x=0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def </a:t>
            </a:r>
            <a:r>
              <a:rPr lang="en-US" altLang="zh-CN" sz="2400" b="1" dirty="0" err="1">
                <a:solidFill>
                  <a:schemeClr val="tx1"/>
                </a:solidFill>
              </a:rPr>
              <a:t>myFunc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</a:rPr>
              <a:t>):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x=</a:t>
            </a:r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def </a:t>
            </a:r>
            <a:r>
              <a:rPr lang="en-US" altLang="zh-CN" sz="2400" b="1" dirty="0" err="1">
                <a:solidFill>
                  <a:schemeClr val="tx1"/>
                </a:solidFill>
              </a:rPr>
              <a:t>myF</a:t>
            </a:r>
            <a:r>
              <a:rPr lang="en-US" altLang="zh-CN" sz="2400" b="1" dirty="0">
                <a:solidFill>
                  <a:schemeClr val="tx1"/>
                </a:solidFill>
              </a:rPr>
              <a:t>():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    nonlocal x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    x=2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    print(x)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print(x)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myFunc</a:t>
            </a:r>
            <a:r>
              <a:rPr lang="en-US" altLang="zh-CN" sz="2400" b="1" dirty="0">
                <a:solidFill>
                  <a:schemeClr val="tx1"/>
                </a:solidFill>
              </a:rPr>
              <a:t>(1)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print(x)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BEFF3C-A84E-4308-8100-0787F7370510}"/>
              </a:ext>
            </a:extLst>
          </p:cNvPr>
          <p:cNvSpPr/>
          <p:nvPr/>
        </p:nvSpPr>
        <p:spPr>
          <a:xfrm>
            <a:off x="2208245" y="5690566"/>
            <a:ext cx="7992211" cy="93610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D1FD8B3-D8B7-409B-8E9E-C408629B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24.6 </a:t>
            </a:r>
            <a:r>
              <a:rPr lang="zh-CN" altLang="en-US" dirty="0"/>
              <a:t>变量的可见性</a:t>
            </a: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6006E8D0-B973-4AB8-AC66-E7A735D8F2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4166724C-1F5B-42A4-9F2F-CEF67DA52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24.</a:t>
            </a:r>
            <a:r>
              <a:rPr lang="zh-CN" altLang="en-US" dirty="0"/>
              <a:t>自定义函数</a:t>
            </a:r>
          </a:p>
        </p:txBody>
      </p:sp>
    </p:spTree>
    <p:extLst>
      <p:ext uri="{BB962C8B-B14F-4D97-AF65-F5344CB8AC3E}">
        <p14:creationId xmlns:p14="http://schemas.microsoft.com/office/powerpoint/2010/main" val="3565291402"/>
      </p:ext>
    </p:extLst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24.7 </a:t>
            </a:r>
            <a:r>
              <a:rPr lang="zh-CN" altLang="en-US" dirty="0"/>
              <a:t>值传递与地址传递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24.</a:t>
            </a:r>
            <a:r>
              <a:rPr lang="zh-CN" altLang="en-US" dirty="0"/>
              <a:t>自定义函数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7CA3BBE-543D-4BBE-A434-5F46944CF1BF}"/>
              </a:ext>
            </a:extLst>
          </p:cNvPr>
          <p:cNvGrpSpPr/>
          <p:nvPr/>
        </p:nvGrpSpPr>
        <p:grpSpPr>
          <a:xfrm>
            <a:off x="1019775" y="1696807"/>
            <a:ext cx="9116770" cy="2884321"/>
            <a:chOff x="1019775" y="1696807"/>
            <a:chExt cx="9116770" cy="288432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7"/>
              <a:ext cx="7992211" cy="222144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=100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j,k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j+=2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99025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722755"/>
      </p:ext>
    </p:extLst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24.7 </a:t>
            </a:r>
            <a:r>
              <a:rPr lang="zh-CN" altLang="en-US" dirty="0"/>
              <a:t>值传递与地址传递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24.</a:t>
            </a:r>
            <a:r>
              <a:rPr lang="zh-CN" altLang="en-US" dirty="0"/>
              <a:t>自定义函数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7CA3BBE-543D-4BBE-A434-5F46944CF1BF}"/>
              </a:ext>
            </a:extLst>
          </p:cNvPr>
          <p:cNvGrpSpPr/>
          <p:nvPr/>
        </p:nvGrpSpPr>
        <p:grpSpPr>
          <a:xfrm>
            <a:off x="1019775" y="1696807"/>
            <a:ext cx="9116770" cy="2884321"/>
            <a:chOff x="1019775" y="1696807"/>
            <a:chExt cx="9116770" cy="288432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7"/>
              <a:ext cx="7992211" cy="222144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=[100]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j,k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j[0]+=2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 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99025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[102]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2661203"/>
      </p:ext>
    </p:extLst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24.8 </a:t>
            </a:r>
            <a:r>
              <a:rPr lang="zh-CN" altLang="en-US" dirty="0"/>
              <a:t>自定义函数时的注意事项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24.</a:t>
            </a:r>
            <a:r>
              <a:rPr lang="zh-CN" altLang="en-US" dirty="0"/>
              <a:t>自定义函数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7CA3BBE-543D-4BBE-A434-5F46944CF1BF}"/>
              </a:ext>
            </a:extLst>
          </p:cNvPr>
          <p:cNvGrpSpPr/>
          <p:nvPr/>
        </p:nvGrpSpPr>
        <p:grpSpPr>
          <a:xfrm>
            <a:off x="1019775" y="1696807"/>
            <a:ext cx="9116770" cy="2221441"/>
            <a:chOff x="1019775" y="1696807"/>
            <a:chExt cx="9116770" cy="222144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7"/>
              <a:ext cx="7992211" cy="222144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j,k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j+=k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(2,3)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7675991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24.</a:t>
            </a:r>
            <a:r>
              <a:rPr lang="zh-CN" altLang="en-US" sz="5400" dirty="0">
                <a:solidFill>
                  <a:srgbClr val="C00000"/>
                </a:solidFill>
              </a:rPr>
              <a:t>自定义函数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855477"/>
      </p:ext>
    </p:extLst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24.8 </a:t>
            </a:r>
            <a:r>
              <a:rPr lang="zh-CN" altLang="en-US" dirty="0"/>
              <a:t>自定义函数时的注意事项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24.</a:t>
            </a:r>
            <a:r>
              <a:rPr lang="zh-CN" altLang="en-US" dirty="0"/>
              <a:t>自定义函数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7CA3BBE-543D-4BBE-A434-5F46944CF1BF}"/>
              </a:ext>
            </a:extLst>
          </p:cNvPr>
          <p:cNvGrpSpPr/>
          <p:nvPr/>
        </p:nvGrpSpPr>
        <p:grpSpPr>
          <a:xfrm>
            <a:off x="1019775" y="1696807"/>
            <a:ext cx="9116770" cy="4252473"/>
            <a:chOff x="1019775" y="1696807"/>
            <a:chExt cx="9116770" cy="4252473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7"/>
              <a:ext cx="7992211" cy="222144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(k=2,j):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j+=k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(2,3)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990256"/>
              <a:ext cx="7992211" cy="195902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"&lt;ipython-input-25-3ab5da3c52e9&gt;", line 1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def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myfunc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(k=2,j):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^</a:t>
              </a: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SyntaxError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non-default argument follows default argument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1068070"/>
      </p:ext>
    </p:extLst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24.8 </a:t>
            </a:r>
            <a:r>
              <a:rPr lang="zh-CN" altLang="en-US" dirty="0"/>
              <a:t>自定义函数时的注意事项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24.</a:t>
            </a:r>
            <a:r>
              <a:rPr lang="zh-CN" altLang="en-US" dirty="0"/>
              <a:t>自定义函数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7CA3BBE-543D-4BBE-A434-5F46944CF1BF}"/>
              </a:ext>
            </a:extLst>
          </p:cNvPr>
          <p:cNvGrpSpPr/>
          <p:nvPr/>
        </p:nvGrpSpPr>
        <p:grpSpPr>
          <a:xfrm>
            <a:off x="1019775" y="1696807"/>
            <a:ext cx="9116770" cy="2812313"/>
            <a:chOff x="1019775" y="1696807"/>
            <a:chExt cx="9116770" cy="2812313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7"/>
              <a:ext cx="7992211" cy="222144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j,k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j+=k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(3)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print(d)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990256"/>
              <a:ext cx="7992211" cy="51886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3724889"/>
      </p:ext>
    </p:extLst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24.8 </a:t>
            </a:r>
            <a:r>
              <a:rPr lang="zh-CN" altLang="en-US" dirty="0"/>
              <a:t>自定义函数时的注意事项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24.</a:t>
            </a:r>
            <a:r>
              <a:rPr lang="zh-CN" altLang="en-US" dirty="0"/>
              <a:t>自定义函数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35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 is None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28A7374-A2B5-4CC3-A599-C916133AC173}"/>
              </a:ext>
            </a:extLst>
          </p:cNvPr>
          <p:cNvGrpSpPr/>
          <p:nvPr/>
        </p:nvGrpSpPr>
        <p:grpSpPr>
          <a:xfrm>
            <a:off x="1019775" y="3429000"/>
            <a:ext cx="9116770" cy="2304256"/>
            <a:chOff x="1019775" y="4543228"/>
            <a:chExt cx="9116770" cy="2304256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57C9A64-026F-4558-B31B-F3B5E7B95EB5}"/>
                </a:ext>
              </a:extLst>
            </p:cNvPr>
            <p:cNvSpPr txBox="1"/>
            <p:nvPr/>
          </p:nvSpPr>
          <p:spPr>
            <a:xfrm>
              <a:off x="1019775" y="460042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1804211-7DCA-4589-A68E-9C9BD40492C5}"/>
                </a:ext>
              </a:extLst>
            </p:cNvPr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=abs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print(type(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(-100))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C2B317F-003C-4695-942D-EECD3320F477}"/>
                </a:ext>
              </a:extLst>
            </p:cNvPr>
            <p:cNvSpPr/>
            <p:nvPr/>
          </p:nvSpPr>
          <p:spPr>
            <a:xfrm>
              <a:off x="2144334" y="5934472"/>
              <a:ext cx="7992211" cy="91301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&lt;class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builtin_function_or_method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'&gt;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74356"/>
      </p:ext>
    </p:extLst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7B9DB-88A1-47C7-8B0C-516C6E0F84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24.</a:t>
            </a:r>
            <a:r>
              <a:rPr lang="zh-CN" altLang="en-US" dirty="0"/>
              <a:t>自定义函数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24.</a:t>
            </a:r>
            <a:r>
              <a:rPr lang="zh-CN" altLang="en-US" dirty="0"/>
              <a:t>自定义函数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17394"/>
              </p:ext>
            </p:extLst>
          </p:nvPr>
        </p:nvGraphicFramePr>
        <p:xfrm>
          <a:off x="1096115" y="1696809"/>
          <a:ext cx="9608397" cy="3676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717301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24.</a:t>
            </a:r>
            <a:r>
              <a:rPr lang="zh-CN" altLang="en-US" dirty="0"/>
              <a:t>自定义函数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791921"/>
              </p:ext>
            </p:extLst>
          </p:nvPr>
        </p:nvGraphicFramePr>
        <p:xfrm>
          <a:off x="1096115" y="1696809"/>
          <a:ext cx="9608397" cy="3676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7613722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C888AB-5850-48A8-9CBE-2CB3B3FA51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C644BA-E707-45F3-9F39-407E1ACEB8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24.</a:t>
            </a:r>
            <a:r>
              <a:rPr lang="zh-CN" altLang="en-US" dirty="0"/>
              <a:t>自定义函数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ED21145-CAC2-4D8A-97DF-EA7D112C236A}"/>
              </a:ext>
            </a:extLst>
          </p:cNvPr>
          <p:cNvGrpSpPr/>
          <p:nvPr/>
        </p:nvGrpSpPr>
        <p:grpSpPr>
          <a:xfrm>
            <a:off x="1019775" y="1696807"/>
            <a:ext cx="9116770" cy="3142736"/>
            <a:chOff x="1019775" y="1696807"/>
            <a:chExt cx="9116770" cy="314273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5AABE37-65D0-4769-B286-86B75E49F8D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00A637C-DBA6-40BC-ADE3-E7BC9D18C98A}"/>
                </a:ext>
              </a:extLst>
            </p:cNvPr>
            <p:cNvSpPr/>
            <p:nvPr/>
          </p:nvSpPr>
          <p:spPr>
            <a:xfrm>
              <a:off x="2144334" y="1696807"/>
              <a:ext cx="7992211" cy="3142736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j=0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print('hello world')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def func2(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    print('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pass'+str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)+str(j))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    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return func2</a:t>
              </a: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C432E7B8-AF76-4CD4-B903-4F5DC5EB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24.1 </a:t>
            </a:r>
            <a:r>
              <a:rPr lang="zh-CN" altLang="en-US" dirty="0"/>
              <a:t>定义方法</a:t>
            </a:r>
          </a:p>
        </p:txBody>
      </p:sp>
    </p:spTree>
    <p:extLst>
      <p:ext uri="{BB962C8B-B14F-4D97-AF65-F5344CB8AC3E}">
        <p14:creationId xmlns:p14="http://schemas.microsoft.com/office/powerpoint/2010/main" val="345772615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24.1 </a:t>
            </a:r>
            <a:r>
              <a:rPr lang="zh-CN" altLang="en-US" dirty="0"/>
              <a:t>定义方法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24.</a:t>
            </a:r>
            <a:r>
              <a:rPr lang="zh-CN" altLang="en-US" dirty="0"/>
              <a:t>自定义函数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4" y="1696809"/>
            <a:ext cx="9116771" cy="1804198"/>
            <a:chOff x="975334" y="2003854"/>
            <a:chExt cx="9116771" cy="180419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4" y="323198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7"/>
              <a:ext cx="7992211" cy="96992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hello world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&lt;function __main__.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.&lt;locals&gt;.func2&gt;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8F11B2-0923-46F0-9F58-5382AD54560F}"/>
              </a:ext>
            </a:extLst>
          </p:cNvPr>
          <p:cNvGrpSpPr/>
          <p:nvPr/>
        </p:nvGrpSpPr>
        <p:grpSpPr>
          <a:xfrm>
            <a:off x="1019775" y="3789040"/>
            <a:ext cx="9116770" cy="1800200"/>
            <a:chOff x="975335" y="2003854"/>
            <a:chExt cx="9116770" cy="180020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18CC2-24BC-4FBD-ABCA-58919F1883D4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C71595-D97F-4B52-BBDE-25F08FEE8023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()(2)</a:t>
              </a:r>
              <a:endParaRPr lang="zh-CN" altLang="zh-CN" sz="24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D954C2-A1E0-4467-B16A-F7057B3FFC74}"/>
                </a:ext>
              </a:extLst>
            </p:cNvPr>
            <p:cNvSpPr/>
            <p:nvPr/>
          </p:nvSpPr>
          <p:spPr>
            <a:xfrm>
              <a:off x="2099894" y="2838128"/>
              <a:ext cx="7992211" cy="96592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hello world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pass20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7261719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24.2 </a:t>
            </a:r>
            <a:r>
              <a:rPr lang="zh-CN" altLang="en-US" dirty="0"/>
              <a:t>函数中的</a:t>
            </a:r>
            <a:r>
              <a:rPr lang="en-US" altLang="zh-CN" dirty="0" err="1"/>
              <a:t>docString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24.</a:t>
            </a:r>
            <a:r>
              <a:rPr lang="zh-CN" altLang="en-US" dirty="0"/>
              <a:t>自定义函数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1274731"/>
            <a:chOff x="1019775" y="1696808"/>
            <a:chExt cx="9116770" cy="127473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get_name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(msg):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name = input(msg) or 'Anonymous User'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return name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2FBF146-5FDB-4D41-9C16-8AB5B7F7D0F0}"/>
              </a:ext>
            </a:extLst>
          </p:cNvPr>
          <p:cNvGrpSpPr/>
          <p:nvPr/>
        </p:nvGrpSpPr>
        <p:grpSpPr>
          <a:xfrm>
            <a:off x="1019775" y="3356992"/>
            <a:ext cx="9116770" cy="1800200"/>
            <a:chOff x="975335" y="2003854"/>
            <a:chExt cx="9116770" cy="180020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B83C118-586B-495A-848B-7315DBB71F4C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74564CC-2904-4E14-9CB0-BA1719F82B63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7F1DE"/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help(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get_name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4AF218C-DC48-4D80-83B1-5A8D013AD81D}"/>
                </a:ext>
              </a:extLst>
            </p:cNvPr>
            <p:cNvSpPr/>
            <p:nvPr/>
          </p:nvSpPr>
          <p:spPr>
            <a:xfrm>
              <a:off x="2099894" y="2838128"/>
              <a:ext cx="7992211" cy="96592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Help on function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get_name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 module __main__:</a:t>
              </a: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get_name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(msg)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1B4F282-0883-45BE-8568-8888FC992571}"/>
              </a:ext>
            </a:extLst>
          </p:cNvPr>
          <p:cNvGrpSpPr/>
          <p:nvPr/>
        </p:nvGrpSpPr>
        <p:grpSpPr>
          <a:xfrm>
            <a:off x="1019775" y="5502424"/>
            <a:ext cx="9116770" cy="590872"/>
            <a:chOff x="975335" y="2003854"/>
            <a:chExt cx="9116770" cy="59087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B0E1E69-54F6-4070-9CEA-94EC208D864B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8248ADE-19DA-4FE2-A97C-5E28D5A5D6AA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get_name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?</a:t>
              </a:r>
              <a:endParaRPr lang="zh-CN" altLang="zh-C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537415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24.3 </a:t>
            </a:r>
            <a:r>
              <a:rPr lang="zh-CN" altLang="en-US" dirty="0"/>
              <a:t>调用方法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24.</a:t>
            </a:r>
            <a:r>
              <a:rPr lang="zh-CN" altLang="en-US" dirty="0"/>
              <a:t>自定义函数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732190"/>
            <a:chOff x="975335" y="2003854"/>
            <a:chExt cx="9116770" cy="173219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get_name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plz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enter your name : ')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3202372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7"/>
              <a:ext cx="7992211" cy="89791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plz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enter your name :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chaolemen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chaolemen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8F11B2-0923-46F0-9F58-5382AD54560F}"/>
              </a:ext>
            </a:extLst>
          </p:cNvPr>
          <p:cNvGrpSpPr/>
          <p:nvPr/>
        </p:nvGrpSpPr>
        <p:grpSpPr>
          <a:xfrm>
            <a:off x="1019775" y="3789040"/>
            <a:ext cx="9116770" cy="1425146"/>
            <a:chOff x="975335" y="2003854"/>
            <a:chExt cx="9116770" cy="142514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18CC2-24BC-4FBD-ABCA-58919F1883D4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C71595-D97F-4B52-BBDE-25F08FEE8023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print(callable(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get_name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</a:t>
              </a:r>
              <a:endParaRPr lang="zh-CN" altLang="zh-CN" sz="24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D954C2-A1E0-4467-B16A-F7057B3FFC74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7786938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24.4 </a:t>
            </a:r>
            <a:r>
              <a:rPr lang="zh-CN" altLang="en-US" dirty="0"/>
              <a:t>返回值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24.</a:t>
            </a:r>
            <a:r>
              <a:rPr lang="zh-CN" altLang="en-US" dirty="0"/>
              <a:t>自定义函数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765E7-40D2-46B7-8BDA-E19A3904B734}"/>
              </a:ext>
            </a:extLst>
          </p:cNvPr>
          <p:cNvGrpSpPr/>
          <p:nvPr/>
        </p:nvGrpSpPr>
        <p:grpSpPr>
          <a:xfrm>
            <a:off x="1019775" y="1696808"/>
            <a:ext cx="9116770" cy="2236248"/>
            <a:chOff x="1019775" y="1696808"/>
            <a:chExt cx="9116770" cy="223624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i,j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j=i+1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return j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(3))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342184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8268571-7548-421F-B350-77A4F28502F6}"/>
              </a:ext>
            </a:extLst>
          </p:cNvPr>
          <p:cNvGrpSpPr/>
          <p:nvPr/>
        </p:nvGrpSpPr>
        <p:grpSpPr>
          <a:xfrm>
            <a:off x="1019775" y="4149080"/>
            <a:ext cx="9116770" cy="1982116"/>
            <a:chOff x="1019775" y="4543228"/>
            <a:chExt cx="9116770" cy="198211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A1E7A0B-E7C0-4C6C-ABF3-0EBF5E9DC400}"/>
                </a:ext>
              </a:extLst>
            </p:cNvPr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FD3606D-9194-43DD-9BD4-646EF7270F20}"/>
                </a:ext>
              </a:extLst>
            </p:cNvPr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i,j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j=i+1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(3))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DBB9F0E-E4AF-4D8F-AD56-1F15C3EBDC52}"/>
                </a:ext>
              </a:extLst>
            </p:cNvPr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300595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1136</Words>
  <Application>Microsoft Office PowerPoint</Application>
  <PresentationFormat>宽屏</PresentationFormat>
  <Paragraphs>275</Paragraphs>
  <Slides>23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华文中宋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24.自定义函数</vt:lpstr>
      <vt:lpstr>本章内容提要</vt:lpstr>
      <vt:lpstr>本章内容提要</vt:lpstr>
      <vt:lpstr>24.1 定义方法</vt:lpstr>
      <vt:lpstr>24.1 定义方法</vt:lpstr>
      <vt:lpstr>24.2 函数中的docString</vt:lpstr>
      <vt:lpstr>24.3 调用方法</vt:lpstr>
      <vt:lpstr>24.4 返回值</vt:lpstr>
      <vt:lpstr>24.4 返回值</vt:lpstr>
      <vt:lpstr>24.5 自定义函数的形参与实参</vt:lpstr>
      <vt:lpstr>24.5 自定义函数的形参与实参</vt:lpstr>
      <vt:lpstr>24.5 自定义函数的形参与实参</vt:lpstr>
      <vt:lpstr>24.6 变量的可见性</vt:lpstr>
      <vt:lpstr>24.6 变量的可见性</vt:lpstr>
      <vt:lpstr>24.6 变量的可见性</vt:lpstr>
      <vt:lpstr>24.7 值传递与地址传递</vt:lpstr>
      <vt:lpstr>24.7 值传递与地址传递</vt:lpstr>
      <vt:lpstr>24.8 自定义函数时的注意事项</vt:lpstr>
      <vt:lpstr>24.8 自定义函数时的注意事项</vt:lpstr>
      <vt:lpstr>24.8 自定义函数时的注意事项</vt:lpstr>
      <vt:lpstr>24.8 自定义函数时的注意事项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佳钰 冀</cp:lastModifiedBy>
  <cp:revision>1589</cp:revision>
  <cp:lastPrinted>2017-07-17T10:18:39Z</cp:lastPrinted>
  <dcterms:created xsi:type="dcterms:W3CDTF">2007-03-02T11:26:21Z</dcterms:created>
  <dcterms:modified xsi:type="dcterms:W3CDTF">2018-12-16T13:31:55Z</dcterms:modified>
</cp:coreProperties>
</file>