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9"/>
  </p:notesMasterIdLst>
  <p:handoutMasterIdLst>
    <p:handoutMasterId r:id="rId10"/>
  </p:handoutMasterIdLst>
  <p:sldIdLst>
    <p:sldId id="842" r:id="rId2"/>
    <p:sldId id="859" r:id="rId3"/>
    <p:sldId id="858" r:id="rId4"/>
    <p:sldId id="856" r:id="rId5"/>
    <p:sldId id="862" r:id="rId6"/>
    <p:sldId id="863" r:id="rId7"/>
    <p:sldId id="797" r:id="rId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82491" autoAdjust="0"/>
  </p:normalViewPr>
  <p:slideViewPr>
    <p:cSldViewPr>
      <p:cViewPr varScale="1">
        <p:scale>
          <a:sx n="68" d="100"/>
          <a:sy n="68" d="100"/>
        </p:scale>
        <p:origin x="73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smtClean="0"/>
            <a:t>26.1 </a:t>
          </a:r>
          <a:r>
            <a:rPr lang="zh-CN" altLang="en-US" smtClean="0"/>
            <a:t>导入与用法</a:t>
          </a:r>
          <a:endParaRPr lang="zh-CN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smtClean="0"/>
            <a:t>26.2 </a:t>
          </a:r>
          <a:r>
            <a:rPr lang="zh-CN" altLang="en-US" smtClean="0"/>
            <a:t>查看内置模块清单的方法</a:t>
          </a:r>
          <a:endParaRPr lang="zh-CN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F0E83ED0-3189-4ABA-A665-B109CE1D0191}" type="pres">
      <dgm:prSet presAssocID="{07FD02D3-E7E6-438A-89AC-27845D67F8A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1278738"/>
          <a:ext cx="960839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747377"/>
          <a:ext cx="6725877" cy="1062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26.1 </a:t>
          </a:r>
          <a:r>
            <a:rPr lang="zh-CN" altLang="en-US" sz="3600" kern="1200" smtClean="0"/>
            <a:t>导入与用法</a:t>
          </a:r>
          <a:endParaRPr lang="zh-CN" sz="3600" kern="1200"/>
        </a:p>
      </dsp:txBody>
      <dsp:txXfrm>
        <a:off x="532297" y="799255"/>
        <a:ext cx="6622121" cy="958964"/>
      </dsp:txXfrm>
    </dsp:sp>
    <dsp:sp modelId="{AD17FCC9-9640-4BB4-87DF-C676D0600FF9}">
      <dsp:nvSpPr>
        <dsp:cNvPr id="0" name=""/>
        <dsp:cNvSpPr/>
      </dsp:nvSpPr>
      <dsp:spPr>
        <a:xfrm>
          <a:off x="0" y="2911698"/>
          <a:ext cx="960839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2380337"/>
          <a:ext cx="6725877" cy="106272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26.2 </a:t>
          </a:r>
          <a:r>
            <a:rPr lang="zh-CN" altLang="en-US" sz="3600" kern="1200" smtClean="0"/>
            <a:t>查看内置模块清单的方法</a:t>
          </a:r>
          <a:endParaRPr lang="zh-CN" sz="3600" kern="1200"/>
        </a:p>
      </dsp:txBody>
      <dsp:txXfrm>
        <a:off x="532297" y="2432215"/>
        <a:ext cx="6622121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7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5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7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4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99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r>
              <a:rPr lang="en-US" altLang="zh-CN" sz="5400">
                <a:solidFill>
                  <a:srgbClr val="C00000"/>
                </a:solidFill>
              </a:rPr>
              <a:t/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 smtClean="0">
                <a:solidFill>
                  <a:srgbClr val="C00000"/>
                </a:solidFill>
              </a:rPr>
              <a:t>26. </a:t>
            </a:r>
            <a:r>
              <a:rPr lang="zh-CN" altLang="en-US" sz="5400" smtClean="0">
                <a:solidFill>
                  <a:srgbClr val="C00000"/>
                </a:solidFill>
              </a:rPr>
              <a:t>模块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083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26. </a:t>
            </a:r>
            <a:r>
              <a:rPr lang="zh-CN" altLang="en-US" smtClean="0"/>
              <a:t>模块</a:t>
            </a:r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784926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77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26.1 </a:t>
            </a:r>
            <a:r>
              <a:rPr lang="zh-CN" altLang="en-US" b="0" smtClean="0"/>
              <a:t>导入与用法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96808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math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math.sin(1.5)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258828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531083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0.9974949866040544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4" y="3477996"/>
            <a:ext cx="9252689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smtClean="0">
                  <a:solidFill>
                    <a:schemeClr val="tx1"/>
                  </a:solidFill>
                </a:rPr>
                <a:t>cos(1.5</a:t>
              </a:r>
              <a:r>
                <a:rPr lang="en-US" altLang="zh-CN" sz="2400" b="1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endPara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26. </a:t>
            </a:r>
            <a:r>
              <a:rPr lang="zh-CN" altLang="en-US" smtClean="0"/>
              <a:t>模块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79901" y="4000996"/>
            <a:ext cx="84246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                             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raceback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(most recent call last)</a:t>
            </a:r>
          </a:p>
          <a:p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&lt;ipython-input-2-25c1f7923f0b&gt; in &lt;module&gt;()</a:t>
            </a:r>
          </a:p>
          <a:p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cos(1.5) #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报错，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'cos' is not defined</a:t>
            </a:r>
          </a:p>
          <a:p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'cos' is not defined</a:t>
            </a:r>
            <a:endParaRPr lang="zh-CN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236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26.1 </a:t>
            </a:r>
            <a:r>
              <a:rPr lang="zh-CN" altLang="en-US" b="0" smtClean="0"/>
              <a:t>导入与用法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916832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math as mt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mt.sin(1.5)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280830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751107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0.9974949866040544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911353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61099" y="3854154"/>
            <a:ext cx="8111364" cy="90628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from </a:t>
            </a:r>
            <a:r>
              <a:rPr lang="en-US" altLang="zh-CN" sz="2400" b="1">
                <a:solidFill>
                  <a:schemeClr val="tx1"/>
                </a:solidFill>
              </a:rPr>
              <a:t>math import cos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cos(1.5)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1099" y="468842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26. </a:t>
            </a:r>
            <a:r>
              <a:rPr lang="zh-CN" altLang="en-US" smtClean="0"/>
              <a:t>模块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498355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492636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0.0707372016677029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884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mtClean="0"/>
              <a:t>26.2 </a:t>
            </a:r>
            <a:r>
              <a:rPr lang="zh-CN" altLang="en-US" b="0" smtClean="0"/>
              <a:t>查看内置模块清单的方法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916832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sys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sys.builtin_module_names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280830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751106"/>
            <a:ext cx="7992211" cy="355821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('_ast',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'_bisect',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'_blake2',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'_codecs',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'_codecs_cn',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'_codecs_hk',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'zipimport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'zlib')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26. </a:t>
            </a:r>
            <a:r>
              <a:rPr lang="zh-CN" altLang="en-US" smtClean="0"/>
              <a:t>模块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585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/>
              <a:t>3.</a:t>
            </a:r>
            <a:r>
              <a:rPr lang="zh-CN" altLang="en-US"/>
              <a:t>特殊数据类型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▼第一篇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/>
          </a:p>
          <a:p>
            <a:pPr algn="ctr"/>
            <a:r>
              <a:rPr lang="en-US" altLang="zh-CN" err="1"/>
              <a:t>chaolemen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@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主讲人微信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246</Words>
  <Application>Microsoft Office PowerPoint</Application>
  <PresentationFormat>宽屏</PresentationFormat>
  <Paragraphs>84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华文中宋</vt:lpstr>
      <vt:lpstr>宋体</vt:lpstr>
      <vt:lpstr>Arial</vt:lpstr>
      <vt:lpstr>Calibri</vt:lpstr>
      <vt:lpstr>MV Boli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26. 模块</vt:lpstr>
      <vt:lpstr>本章内容提要</vt:lpstr>
      <vt:lpstr>26.1 导入与用法</vt:lpstr>
      <vt:lpstr>26.1 导入与用法</vt:lpstr>
      <vt:lpstr>26.2 查看内置模块清单的方法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lee xueming</cp:lastModifiedBy>
  <cp:revision>1547</cp:revision>
  <cp:lastPrinted>2017-07-17T10:18:39Z</cp:lastPrinted>
  <dcterms:created xsi:type="dcterms:W3CDTF">2007-03-02T11:26:21Z</dcterms:created>
  <dcterms:modified xsi:type="dcterms:W3CDTF">2018-12-17T10:39:52Z</dcterms:modified>
</cp:coreProperties>
</file>