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1"/>
  </p:notesMasterIdLst>
  <p:handoutMasterIdLst>
    <p:handoutMasterId r:id="rId12"/>
  </p:handoutMasterIdLst>
  <p:sldIdLst>
    <p:sldId id="842" r:id="rId2"/>
    <p:sldId id="859" r:id="rId3"/>
    <p:sldId id="858" r:id="rId4"/>
    <p:sldId id="856" r:id="rId5"/>
    <p:sldId id="863" r:id="rId6"/>
    <p:sldId id="864" r:id="rId7"/>
    <p:sldId id="862" r:id="rId8"/>
    <p:sldId id="865" r:id="rId9"/>
    <p:sldId id="797" r:id="rId10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82491" autoAdjust="0"/>
  </p:normalViewPr>
  <p:slideViewPr>
    <p:cSldViewPr>
      <p:cViewPr varScale="1">
        <p:scale>
          <a:sx n="44" d="100"/>
          <a:sy n="44" d="100"/>
        </p:scale>
        <p:origin x="60" y="5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smtClean="0"/>
            <a:t>27.1 </a:t>
          </a:r>
          <a:r>
            <a:rPr lang="zh-CN" altLang="en-US" smtClean="0"/>
            <a:t>术语</a:t>
          </a:r>
          <a:endParaRPr lang="zh-CN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smtClean="0"/>
            <a:t>27.2 </a:t>
          </a:r>
          <a:r>
            <a:rPr lang="zh-CN" altLang="en-US" smtClean="0"/>
            <a:t>安装包</a:t>
          </a:r>
          <a:endParaRPr lang="zh-CN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699192C5-C10D-462F-882B-BAC9EF4495C8}">
      <dgm:prSet/>
      <dgm:spPr/>
      <dgm:t>
        <a:bodyPr/>
        <a:lstStyle/>
        <a:p>
          <a:r>
            <a:rPr lang="en-US" altLang="zh-CN" smtClean="0"/>
            <a:t>27.3 </a:t>
          </a:r>
          <a:r>
            <a:rPr lang="zh-CN" altLang="en-US" smtClean="0"/>
            <a:t>查看已安装包</a:t>
          </a:r>
          <a:endParaRPr lang="zh-CN"/>
        </a:p>
      </dgm:t>
    </dgm:pt>
    <dgm:pt modelId="{5829F448-698E-42B9-983A-03E1EEB64AFF}" type="parTrans" cxnId="{ABFC176B-D6DC-4034-ABCD-B47759BDA344}">
      <dgm:prSet/>
      <dgm:spPr/>
      <dgm:t>
        <a:bodyPr/>
        <a:lstStyle/>
        <a:p>
          <a:endParaRPr lang="zh-CN" altLang="en-US"/>
        </a:p>
      </dgm:t>
    </dgm:pt>
    <dgm:pt modelId="{CF9E38A9-E206-41F1-AE36-A125F9D2ECE8}" type="sibTrans" cxnId="{ABFC176B-D6DC-4034-ABCD-B47759BDA344}">
      <dgm:prSet/>
      <dgm:spPr/>
      <dgm:t>
        <a:bodyPr/>
        <a:lstStyle/>
        <a:p>
          <a:endParaRPr lang="zh-CN" altLang="en-US"/>
        </a:p>
      </dgm:t>
    </dgm:pt>
    <dgm:pt modelId="{8149BCB5-DE3E-42C4-9274-65DB2F6FC9C3}">
      <dgm:prSet/>
      <dgm:spPr/>
      <dgm:t>
        <a:bodyPr/>
        <a:lstStyle/>
        <a:p>
          <a:r>
            <a:rPr lang="en-US" altLang="zh-CN" smtClean="0"/>
            <a:t>27.4 </a:t>
          </a:r>
          <a:r>
            <a:rPr lang="zh-CN" altLang="en-US" smtClean="0"/>
            <a:t>更新（或删除）已安装包</a:t>
          </a:r>
          <a:endParaRPr lang="zh-CN"/>
        </a:p>
      </dgm:t>
    </dgm:pt>
    <dgm:pt modelId="{87ED70F4-CB05-4F41-BCCD-253F998AAD0A}" type="parTrans" cxnId="{2069EFD1-B1F7-4B96-9691-35F9FD13B618}">
      <dgm:prSet/>
      <dgm:spPr/>
      <dgm:t>
        <a:bodyPr/>
        <a:lstStyle/>
        <a:p>
          <a:endParaRPr lang="zh-CN" altLang="en-US"/>
        </a:p>
      </dgm:t>
    </dgm:pt>
    <dgm:pt modelId="{69E99B1F-20D1-4C8B-A5BE-077F8BBE495E}" type="sibTrans" cxnId="{2069EFD1-B1F7-4B96-9691-35F9FD13B618}">
      <dgm:prSet/>
      <dgm:spPr/>
      <dgm:t>
        <a:bodyPr/>
        <a:lstStyle/>
        <a:p>
          <a:endParaRPr lang="zh-CN" altLang="en-US"/>
        </a:p>
      </dgm:t>
    </dgm:pt>
    <dgm:pt modelId="{C776A969-5265-4139-A11C-866A4AFF0E18}">
      <dgm:prSet/>
      <dgm:spPr/>
      <dgm:t>
        <a:bodyPr/>
        <a:lstStyle/>
        <a:p>
          <a:r>
            <a:rPr lang="en-US" altLang="zh-CN" smtClean="0"/>
            <a:t>27.5 </a:t>
          </a:r>
          <a:r>
            <a:rPr lang="zh-CN" altLang="en-US" smtClean="0"/>
            <a:t>导入包</a:t>
          </a:r>
          <a:endParaRPr lang="zh-CN"/>
        </a:p>
      </dgm:t>
    </dgm:pt>
    <dgm:pt modelId="{883637D9-3BE1-47B7-B781-E0DB0BD547FA}" type="parTrans" cxnId="{0EC2E857-FDC0-4AC3-9A6B-DBEE4685CF35}">
      <dgm:prSet/>
      <dgm:spPr/>
      <dgm:t>
        <a:bodyPr/>
        <a:lstStyle/>
        <a:p>
          <a:endParaRPr lang="zh-CN" altLang="en-US"/>
        </a:p>
      </dgm:t>
    </dgm:pt>
    <dgm:pt modelId="{43F03D19-2E2F-44AE-B509-DAFBCB741DFB}" type="sibTrans" cxnId="{0EC2E857-FDC0-4AC3-9A6B-DBEE4685CF35}">
      <dgm:prSet/>
      <dgm:spPr/>
      <dgm:t>
        <a:bodyPr/>
        <a:lstStyle/>
        <a:p>
          <a:endParaRPr lang="zh-CN" altLang="en-US"/>
        </a:p>
      </dgm:t>
    </dgm:pt>
    <dgm:pt modelId="{B490F679-01B9-4141-81A9-5FBABBA42B56}">
      <dgm:prSet/>
      <dgm:spPr/>
      <dgm:t>
        <a:bodyPr/>
        <a:lstStyle/>
        <a:p>
          <a:r>
            <a:rPr lang="en-US" altLang="zh-CN" smtClean="0"/>
            <a:t>27.6 </a:t>
          </a:r>
          <a:r>
            <a:rPr lang="zh-CN" altLang="en-US" smtClean="0"/>
            <a:t>查看包的帮助</a:t>
          </a:r>
          <a:endParaRPr lang="zh-CN"/>
        </a:p>
      </dgm:t>
    </dgm:pt>
    <dgm:pt modelId="{FD137B22-54E8-4E15-A1A8-69C6C9E5DE37}" type="parTrans" cxnId="{4BFB762B-C170-4CBD-B446-2B80AE877F97}">
      <dgm:prSet/>
      <dgm:spPr/>
      <dgm:t>
        <a:bodyPr/>
        <a:lstStyle/>
        <a:p>
          <a:endParaRPr lang="zh-CN" altLang="en-US"/>
        </a:p>
      </dgm:t>
    </dgm:pt>
    <dgm:pt modelId="{1DA08B1F-E7A9-4081-949D-45E7AC2BB5F4}" type="sibTrans" cxnId="{4BFB762B-C170-4CBD-B446-2B80AE877F97}">
      <dgm:prSet/>
      <dgm:spPr/>
      <dgm:t>
        <a:bodyPr/>
        <a:lstStyle/>
        <a:p>
          <a:endParaRPr lang="zh-CN" altLang="en-US"/>
        </a:p>
      </dgm:t>
    </dgm:pt>
    <dgm:pt modelId="{CBCD4618-9359-4A85-AAA0-3032FE710E38}">
      <dgm:prSet/>
      <dgm:spPr/>
      <dgm:t>
        <a:bodyPr/>
        <a:lstStyle/>
        <a:p>
          <a:r>
            <a:rPr lang="en-US" altLang="zh-CN" smtClean="0"/>
            <a:t>27.7 </a:t>
          </a:r>
          <a:r>
            <a:rPr lang="zh-CN" altLang="en-US" smtClean="0"/>
            <a:t>常用包</a:t>
          </a:r>
          <a:endParaRPr lang="zh-CN"/>
        </a:p>
      </dgm:t>
    </dgm:pt>
    <dgm:pt modelId="{87A439AC-AB75-4D08-8F96-DD9FBDA54060}" type="parTrans" cxnId="{53E8FEAD-2B47-492C-BEF2-9C729315D42E}">
      <dgm:prSet/>
      <dgm:spPr/>
      <dgm:t>
        <a:bodyPr/>
        <a:lstStyle/>
        <a:p>
          <a:endParaRPr lang="zh-CN" altLang="en-US"/>
        </a:p>
      </dgm:t>
    </dgm:pt>
    <dgm:pt modelId="{FC380C36-EC9C-4685-9D3E-18A364E87436}" type="sibTrans" cxnId="{53E8FEAD-2B47-492C-BEF2-9C729315D42E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7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7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7"/>
      <dgm:spPr/>
      <dgm:t>
        <a:bodyPr/>
        <a:lstStyle/>
        <a:p>
          <a:endParaRPr lang="zh-CN" altLang="en-US"/>
        </a:p>
      </dgm:t>
    </dgm:pt>
    <dgm:pt modelId="{F0E83ED0-3189-4ABA-A665-B109CE1D0191}" type="pres">
      <dgm:prSet presAssocID="{07FD02D3-E7E6-438A-89AC-27845D67F8A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7">
        <dgm:presLayoutVars>
          <dgm:bulletEnabled val="1"/>
        </dgm:presLayoutVars>
      </dgm:prSet>
      <dgm:spPr/>
    </dgm:pt>
    <dgm:pt modelId="{3D0670FE-AEB4-45F2-B5A1-1C1DC26ADEA8}" type="pres">
      <dgm:prSet presAssocID="{947AA9B5-348C-49D4-8596-840AF5DDE9BB}" presName="spaceBetweenRectangles" presStyleCnt="0"/>
      <dgm:spPr/>
    </dgm:pt>
    <dgm:pt modelId="{0D92EBBE-FB7D-4CA8-A224-F73ABEF54F8D}" type="pres">
      <dgm:prSet presAssocID="{699192C5-C10D-462F-882B-BAC9EF4495C8}" presName="parentLin" presStyleCnt="0"/>
      <dgm:spPr/>
    </dgm:pt>
    <dgm:pt modelId="{190BF6D6-B60B-45AF-8558-896664881CE0}" type="pres">
      <dgm:prSet presAssocID="{699192C5-C10D-462F-882B-BAC9EF4495C8}" presName="parentLeftMargin" presStyleLbl="node1" presStyleIdx="1" presStyleCnt="7"/>
      <dgm:spPr/>
      <dgm:t>
        <a:bodyPr/>
        <a:lstStyle/>
        <a:p>
          <a:endParaRPr lang="zh-CN" altLang="en-US"/>
        </a:p>
      </dgm:t>
    </dgm:pt>
    <dgm:pt modelId="{D261A6BC-7536-41CB-8C3B-CE897FF8A4D7}" type="pres">
      <dgm:prSet presAssocID="{699192C5-C10D-462F-882B-BAC9EF4495C8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51BBC4-FE9C-4297-9034-90A35E794311}" type="pres">
      <dgm:prSet presAssocID="{699192C5-C10D-462F-882B-BAC9EF4495C8}" presName="negativeSpace" presStyleCnt="0"/>
      <dgm:spPr/>
    </dgm:pt>
    <dgm:pt modelId="{B212A93D-8A0C-4DC9-921F-331CB2305721}" type="pres">
      <dgm:prSet presAssocID="{699192C5-C10D-462F-882B-BAC9EF4495C8}" presName="childText" presStyleLbl="conFgAcc1" presStyleIdx="2" presStyleCnt="7">
        <dgm:presLayoutVars>
          <dgm:bulletEnabled val="1"/>
        </dgm:presLayoutVars>
      </dgm:prSet>
      <dgm:spPr/>
    </dgm:pt>
    <dgm:pt modelId="{9D7180E1-B0D6-469B-BCA7-EC246E34DA9B}" type="pres">
      <dgm:prSet presAssocID="{CF9E38A9-E206-41F1-AE36-A125F9D2ECE8}" presName="spaceBetweenRectangles" presStyleCnt="0"/>
      <dgm:spPr/>
    </dgm:pt>
    <dgm:pt modelId="{6A9EA995-B7D7-4882-BF8B-48D87C0A598A}" type="pres">
      <dgm:prSet presAssocID="{8149BCB5-DE3E-42C4-9274-65DB2F6FC9C3}" presName="parentLin" presStyleCnt="0"/>
      <dgm:spPr/>
    </dgm:pt>
    <dgm:pt modelId="{4AFE7AB3-01E5-4A5C-8EA2-5C186FAD9BEC}" type="pres">
      <dgm:prSet presAssocID="{8149BCB5-DE3E-42C4-9274-65DB2F6FC9C3}" presName="parentLeftMargin" presStyleLbl="node1" presStyleIdx="2" presStyleCnt="7"/>
      <dgm:spPr/>
      <dgm:t>
        <a:bodyPr/>
        <a:lstStyle/>
        <a:p>
          <a:endParaRPr lang="zh-CN" altLang="en-US"/>
        </a:p>
      </dgm:t>
    </dgm:pt>
    <dgm:pt modelId="{335AB171-E7EC-4CE5-98C2-5063820C3646}" type="pres">
      <dgm:prSet presAssocID="{8149BCB5-DE3E-42C4-9274-65DB2F6FC9C3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C84142-37E4-439A-9182-75002F9BDC6C}" type="pres">
      <dgm:prSet presAssocID="{8149BCB5-DE3E-42C4-9274-65DB2F6FC9C3}" presName="negativeSpace" presStyleCnt="0"/>
      <dgm:spPr/>
    </dgm:pt>
    <dgm:pt modelId="{8C04943E-F67A-4E82-8965-9EDAF06A3110}" type="pres">
      <dgm:prSet presAssocID="{8149BCB5-DE3E-42C4-9274-65DB2F6FC9C3}" presName="childText" presStyleLbl="conFgAcc1" presStyleIdx="3" presStyleCnt="7">
        <dgm:presLayoutVars>
          <dgm:bulletEnabled val="1"/>
        </dgm:presLayoutVars>
      </dgm:prSet>
      <dgm:spPr/>
    </dgm:pt>
    <dgm:pt modelId="{3F1F9142-96B0-4DF1-BE60-2F48D188D96A}" type="pres">
      <dgm:prSet presAssocID="{69E99B1F-20D1-4C8B-A5BE-077F8BBE495E}" presName="spaceBetweenRectangles" presStyleCnt="0"/>
      <dgm:spPr/>
    </dgm:pt>
    <dgm:pt modelId="{89C848F9-304D-4A16-923A-CB07F9AA9E0B}" type="pres">
      <dgm:prSet presAssocID="{C776A969-5265-4139-A11C-866A4AFF0E18}" presName="parentLin" presStyleCnt="0"/>
      <dgm:spPr/>
    </dgm:pt>
    <dgm:pt modelId="{B4E319FA-3798-4D5D-BDDE-C7CE53DC1787}" type="pres">
      <dgm:prSet presAssocID="{C776A969-5265-4139-A11C-866A4AFF0E18}" presName="parentLeftMargin" presStyleLbl="node1" presStyleIdx="3" presStyleCnt="7"/>
      <dgm:spPr/>
      <dgm:t>
        <a:bodyPr/>
        <a:lstStyle/>
        <a:p>
          <a:endParaRPr lang="zh-CN" altLang="en-US"/>
        </a:p>
      </dgm:t>
    </dgm:pt>
    <dgm:pt modelId="{7033FE09-A3BD-42E0-9707-DDF538203D7B}" type="pres">
      <dgm:prSet presAssocID="{C776A969-5265-4139-A11C-866A4AFF0E18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AA6F2C-5F18-4511-B6E4-32224AA14366}" type="pres">
      <dgm:prSet presAssocID="{C776A969-5265-4139-A11C-866A4AFF0E18}" presName="negativeSpace" presStyleCnt="0"/>
      <dgm:spPr/>
    </dgm:pt>
    <dgm:pt modelId="{AA5220E4-8250-47ED-8902-5EACAA2CFB52}" type="pres">
      <dgm:prSet presAssocID="{C776A969-5265-4139-A11C-866A4AFF0E18}" presName="childText" presStyleLbl="conFgAcc1" presStyleIdx="4" presStyleCnt="7">
        <dgm:presLayoutVars>
          <dgm:bulletEnabled val="1"/>
        </dgm:presLayoutVars>
      </dgm:prSet>
      <dgm:spPr/>
    </dgm:pt>
    <dgm:pt modelId="{ABA01524-B509-4BB5-85D5-47F876B54D3B}" type="pres">
      <dgm:prSet presAssocID="{43F03D19-2E2F-44AE-B509-DAFBCB741DFB}" presName="spaceBetweenRectangles" presStyleCnt="0"/>
      <dgm:spPr/>
    </dgm:pt>
    <dgm:pt modelId="{74E0F351-C1B6-4E6A-860F-0429E476CADE}" type="pres">
      <dgm:prSet presAssocID="{B490F679-01B9-4141-81A9-5FBABBA42B56}" presName="parentLin" presStyleCnt="0"/>
      <dgm:spPr/>
    </dgm:pt>
    <dgm:pt modelId="{BFE035BA-0C2B-456C-8DE5-8A304EEDE915}" type="pres">
      <dgm:prSet presAssocID="{B490F679-01B9-4141-81A9-5FBABBA42B56}" presName="parentLeftMargin" presStyleLbl="node1" presStyleIdx="4" presStyleCnt="7"/>
      <dgm:spPr/>
      <dgm:t>
        <a:bodyPr/>
        <a:lstStyle/>
        <a:p>
          <a:endParaRPr lang="zh-CN" altLang="en-US"/>
        </a:p>
      </dgm:t>
    </dgm:pt>
    <dgm:pt modelId="{0519714E-92DB-4EE3-ACA5-68F9FE59BBFB}" type="pres">
      <dgm:prSet presAssocID="{B490F679-01B9-4141-81A9-5FBABBA42B56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EB992A-DA29-4EE3-9AA1-3446D226C773}" type="pres">
      <dgm:prSet presAssocID="{B490F679-01B9-4141-81A9-5FBABBA42B56}" presName="negativeSpace" presStyleCnt="0"/>
      <dgm:spPr/>
    </dgm:pt>
    <dgm:pt modelId="{8E31C483-6EBC-4955-8707-AEAD35A5DE7D}" type="pres">
      <dgm:prSet presAssocID="{B490F679-01B9-4141-81A9-5FBABBA42B56}" presName="childText" presStyleLbl="conFgAcc1" presStyleIdx="5" presStyleCnt="7">
        <dgm:presLayoutVars>
          <dgm:bulletEnabled val="1"/>
        </dgm:presLayoutVars>
      </dgm:prSet>
      <dgm:spPr/>
    </dgm:pt>
    <dgm:pt modelId="{4FEE9AEC-2491-4515-889C-35D5C81C0227}" type="pres">
      <dgm:prSet presAssocID="{1DA08B1F-E7A9-4081-949D-45E7AC2BB5F4}" presName="spaceBetweenRectangles" presStyleCnt="0"/>
      <dgm:spPr/>
    </dgm:pt>
    <dgm:pt modelId="{DAE03B1A-9C42-4969-BF7F-CACFFE72204C}" type="pres">
      <dgm:prSet presAssocID="{CBCD4618-9359-4A85-AAA0-3032FE710E38}" presName="parentLin" presStyleCnt="0"/>
      <dgm:spPr/>
    </dgm:pt>
    <dgm:pt modelId="{6A13EEB2-781F-4137-AB8C-D270B5DBFC98}" type="pres">
      <dgm:prSet presAssocID="{CBCD4618-9359-4A85-AAA0-3032FE710E38}" presName="parentLeftMargin" presStyleLbl="node1" presStyleIdx="5" presStyleCnt="7"/>
      <dgm:spPr/>
      <dgm:t>
        <a:bodyPr/>
        <a:lstStyle/>
        <a:p>
          <a:endParaRPr lang="zh-CN" altLang="en-US"/>
        </a:p>
      </dgm:t>
    </dgm:pt>
    <dgm:pt modelId="{4D636059-6EB3-4A31-B584-019F40B9C9FA}" type="pres">
      <dgm:prSet presAssocID="{CBCD4618-9359-4A85-AAA0-3032FE710E3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B22160-5CD5-4B70-8F24-A21FBB801FDC}" type="pres">
      <dgm:prSet presAssocID="{CBCD4618-9359-4A85-AAA0-3032FE710E38}" presName="negativeSpace" presStyleCnt="0"/>
      <dgm:spPr/>
    </dgm:pt>
    <dgm:pt modelId="{AF89FE00-BAC1-44F7-B0A6-B1068C888325}" type="pres">
      <dgm:prSet presAssocID="{CBCD4618-9359-4A85-AAA0-3032FE710E38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2365EC5B-1987-4B8C-B8EA-A3508C036EF5}" type="presOf" srcId="{C776A969-5265-4139-A11C-866A4AFF0E18}" destId="{B4E319FA-3798-4D5D-BDDE-C7CE53DC1787}" srcOrd="0" destOrd="0" presId="urn:microsoft.com/office/officeart/2005/8/layout/list1"/>
    <dgm:cxn modelId="{CBE24BA6-A158-43D8-8AB2-630D61CC46B8}" type="presOf" srcId="{B490F679-01B9-4141-81A9-5FBABBA42B56}" destId="{BFE035BA-0C2B-456C-8DE5-8A304EEDE915}" srcOrd="0" destOrd="0" presId="urn:microsoft.com/office/officeart/2005/8/layout/list1"/>
    <dgm:cxn modelId="{8E018D7D-CB05-4827-8A35-E855260B464C}" type="presOf" srcId="{B490F679-01B9-4141-81A9-5FBABBA42B56}" destId="{0519714E-92DB-4EE3-ACA5-68F9FE59BBFB}" srcOrd="1" destOrd="0" presId="urn:microsoft.com/office/officeart/2005/8/layout/list1"/>
    <dgm:cxn modelId="{2069EFD1-B1F7-4B96-9691-35F9FD13B618}" srcId="{2D3DEDF0-B9A1-4CD2-BA88-CA716FC4420C}" destId="{8149BCB5-DE3E-42C4-9274-65DB2F6FC9C3}" srcOrd="3" destOrd="0" parTransId="{87ED70F4-CB05-4F41-BCCD-253F998AAD0A}" sibTransId="{69E99B1F-20D1-4C8B-A5BE-077F8BBE495E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0EC2E857-FDC0-4AC3-9A6B-DBEE4685CF35}" srcId="{2D3DEDF0-B9A1-4CD2-BA88-CA716FC4420C}" destId="{C776A969-5265-4139-A11C-866A4AFF0E18}" srcOrd="4" destOrd="0" parTransId="{883637D9-3BE1-47B7-B781-E0DB0BD547FA}" sibTransId="{43F03D19-2E2F-44AE-B509-DAFBCB741DFB}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8E914B90-E1AB-48BC-8613-A1CDD1A194CD}" type="presOf" srcId="{8149BCB5-DE3E-42C4-9274-65DB2F6FC9C3}" destId="{4AFE7AB3-01E5-4A5C-8EA2-5C186FAD9BEC}" srcOrd="0" destOrd="0" presId="urn:microsoft.com/office/officeart/2005/8/layout/list1"/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A205386-9A97-4C11-9F79-C2FFCCCCBE05}" type="presOf" srcId="{8149BCB5-DE3E-42C4-9274-65DB2F6FC9C3}" destId="{335AB171-E7EC-4CE5-98C2-5063820C3646}" srcOrd="1" destOrd="0" presId="urn:microsoft.com/office/officeart/2005/8/layout/list1"/>
    <dgm:cxn modelId="{3963A0DB-9128-4C0E-A32D-DDCF1C06F1BF}" type="presOf" srcId="{CBCD4618-9359-4A85-AAA0-3032FE710E38}" destId="{4D636059-6EB3-4A31-B584-019F40B9C9FA}" srcOrd="1" destOrd="0" presId="urn:microsoft.com/office/officeart/2005/8/layout/list1"/>
    <dgm:cxn modelId="{B472B3B1-D046-44DA-8A25-AD3169B41718}" type="presOf" srcId="{CBCD4618-9359-4A85-AAA0-3032FE710E38}" destId="{6A13EEB2-781F-4137-AB8C-D270B5DBFC98}" srcOrd="0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D8BE42A4-0CC9-4710-BE03-11BE47B9DFE9}" type="presOf" srcId="{699192C5-C10D-462F-882B-BAC9EF4495C8}" destId="{190BF6D6-B60B-45AF-8558-896664881CE0}" srcOrd="0" destOrd="0" presId="urn:microsoft.com/office/officeart/2005/8/layout/list1"/>
    <dgm:cxn modelId="{ABFC176B-D6DC-4034-ABCD-B47759BDA344}" srcId="{2D3DEDF0-B9A1-4CD2-BA88-CA716FC4420C}" destId="{699192C5-C10D-462F-882B-BAC9EF4495C8}" srcOrd="2" destOrd="0" parTransId="{5829F448-698E-42B9-983A-03E1EEB64AFF}" sibTransId="{CF9E38A9-E206-41F1-AE36-A125F9D2ECE8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53E8FEAD-2B47-492C-BEF2-9C729315D42E}" srcId="{2D3DEDF0-B9A1-4CD2-BA88-CA716FC4420C}" destId="{CBCD4618-9359-4A85-AAA0-3032FE710E38}" srcOrd="6" destOrd="0" parTransId="{87A439AC-AB75-4D08-8F96-DD9FBDA54060}" sibTransId="{FC380C36-EC9C-4685-9D3E-18A364E87436}"/>
    <dgm:cxn modelId="{5B482240-EB73-480B-A3A3-1A9B06E69A8D}" type="presOf" srcId="{699192C5-C10D-462F-882B-BAC9EF4495C8}" destId="{D261A6BC-7536-41CB-8C3B-CE897FF8A4D7}" srcOrd="1" destOrd="0" presId="urn:microsoft.com/office/officeart/2005/8/layout/list1"/>
    <dgm:cxn modelId="{32DB98C5-C650-4B13-929C-C50117F476C8}" type="presOf" srcId="{C776A969-5265-4139-A11C-866A4AFF0E18}" destId="{7033FE09-A3BD-42E0-9707-DDF538203D7B}" srcOrd="1" destOrd="0" presId="urn:microsoft.com/office/officeart/2005/8/layout/list1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4BFB762B-C170-4CBD-B446-2B80AE877F97}" srcId="{2D3DEDF0-B9A1-4CD2-BA88-CA716FC4420C}" destId="{B490F679-01B9-4141-81A9-5FBABBA42B56}" srcOrd="5" destOrd="0" parTransId="{FD137B22-54E8-4E15-A1A8-69C6C9E5DE37}" sibTransId="{1DA08B1F-E7A9-4081-949D-45E7AC2BB5F4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67E550E8-8973-408A-83FB-F138AAAFC4AF}" type="presParOf" srcId="{ACC2AE7E-59B9-49A0-BAB4-22D68AC176E7}" destId="{3D0670FE-AEB4-45F2-B5A1-1C1DC26ADEA8}" srcOrd="7" destOrd="0" presId="urn:microsoft.com/office/officeart/2005/8/layout/list1"/>
    <dgm:cxn modelId="{B4CF9BB1-1508-42FA-8120-7436FC3BF86B}" type="presParOf" srcId="{ACC2AE7E-59B9-49A0-BAB4-22D68AC176E7}" destId="{0D92EBBE-FB7D-4CA8-A224-F73ABEF54F8D}" srcOrd="8" destOrd="0" presId="urn:microsoft.com/office/officeart/2005/8/layout/list1"/>
    <dgm:cxn modelId="{D0F4FDA4-755A-4170-B36C-B28B6A067D48}" type="presParOf" srcId="{0D92EBBE-FB7D-4CA8-A224-F73ABEF54F8D}" destId="{190BF6D6-B60B-45AF-8558-896664881CE0}" srcOrd="0" destOrd="0" presId="urn:microsoft.com/office/officeart/2005/8/layout/list1"/>
    <dgm:cxn modelId="{1D01BE0C-B2EF-41B7-B555-4534773E6780}" type="presParOf" srcId="{0D92EBBE-FB7D-4CA8-A224-F73ABEF54F8D}" destId="{D261A6BC-7536-41CB-8C3B-CE897FF8A4D7}" srcOrd="1" destOrd="0" presId="urn:microsoft.com/office/officeart/2005/8/layout/list1"/>
    <dgm:cxn modelId="{7A6BE1EA-DA5A-42AB-BAFA-5CE2F1B92EA9}" type="presParOf" srcId="{ACC2AE7E-59B9-49A0-BAB4-22D68AC176E7}" destId="{C251BBC4-FE9C-4297-9034-90A35E794311}" srcOrd="9" destOrd="0" presId="urn:microsoft.com/office/officeart/2005/8/layout/list1"/>
    <dgm:cxn modelId="{A542ABD7-E54F-4EF8-9F0E-2B98B4BAF31B}" type="presParOf" srcId="{ACC2AE7E-59B9-49A0-BAB4-22D68AC176E7}" destId="{B212A93D-8A0C-4DC9-921F-331CB2305721}" srcOrd="10" destOrd="0" presId="urn:microsoft.com/office/officeart/2005/8/layout/list1"/>
    <dgm:cxn modelId="{239E8B1D-A4EA-4070-9887-B7C4F4B62EBB}" type="presParOf" srcId="{ACC2AE7E-59B9-49A0-BAB4-22D68AC176E7}" destId="{9D7180E1-B0D6-469B-BCA7-EC246E34DA9B}" srcOrd="11" destOrd="0" presId="urn:microsoft.com/office/officeart/2005/8/layout/list1"/>
    <dgm:cxn modelId="{C94C931C-9837-4286-ADA9-77C30304DAF1}" type="presParOf" srcId="{ACC2AE7E-59B9-49A0-BAB4-22D68AC176E7}" destId="{6A9EA995-B7D7-4882-BF8B-48D87C0A598A}" srcOrd="12" destOrd="0" presId="urn:microsoft.com/office/officeart/2005/8/layout/list1"/>
    <dgm:cxn modelId="{781C3EB2-D9A9-4AB1-9DAB-DA079594A4D7}" type="presParOf" srcId="{6A9EA995-B7D7-4882-BF8B-48D87C0A598A}" destId="{4AFE7AB3-01E5-4A5C-8EA2-5C186FAD9BEC}" srcOrd="0" destOrd="0" presId="urn:microsoft.com/office/officeart/2005/8/layout/list1"/>
    <dgm:cxn modelId="{6EDD6C2B-223E-40C1-81CA-E0F6EACB782C}" type="presParOf" srcId="{6A9EA995-B7D7-4882-BF8B-48D87C0A598A}" destId="{335AB171-E7EC-4CE5-98C2-5063820C3646}" srcOrd="1" destOrd="0" presId="urn:microsoft.com/office/officeart/2005/8/layout/list1"/>
    <dgm:cxn modelId="{796C558A-7D50-4F2E-A289-1DF8143FF0F2}" type="presParOf" srcId="{ACC2AE7E-59B9-49A0-BAB4-22D68AC176E7}" destId="{39C84142-37E4-439A-9182-75002F9BDC6C}" srcOrd="13" destOrd="0" presId="urn:microsoft.com/office/officeart/2005/8/layout/list1"/>
    <dgm:cxn modelId="{EEFF61D2-EE43-4F7A-BA9B-C009D659A47B}" type="presParOf" srcId="{ACC2AE7E-59B9-49A0-BAB4-22D68AC176E7}" destId="{8C04943E-F67A-4E82-8965-9EDAF06A3110}" srcOrd="14" destOrd="0" presId="urn:microsoft.com/office/officeart/2005/8/layout/list1"/>
    <dgm:cxn modelId="{9963107C-C6A8-466E-9FD6-22BEF055B35D}" type="presParOf" srcId="{ACC2AE7E-59B9-49A0-BAB4-22D68AC176E7}" destId="{3F1F9142-96B0-4DF1-BE60-2F48D188D96A}" srcOrd="15" destOrd="0" presId="urn:microsoft.com/office/officeart/2005/8/layout/list1"/>
    <dgm:cxn modelId="{CFF35142-4A1D-4898-999A-0C1E92FE0096}" type="presParOf" srcId="{ACC2AE7E-59B9-49A0-BAB4-22D68AC176E7}" destId="{89C848F9-304D-4A16-923A-CB07F9AA9E0B}" srcOrd="16" destOrd="0" presId="urn:microsoft.com/office/officeart/2005/8/layout/list1"/>
    <dgm:cxn modelId="{46E96DED-00E4-496C-A336-C1A2776040E0}" type="presParOf" srcId="{89C848F9-304D-4A16-923A-CB07F9AA9E0B}" destId="{B4E319FA-3798-4D5D-BDDE-C7CE53DC1787}" srcOrd="0" destOrd="0" presId="urn:microsoft.com/office/officeart/2005/8/layout/list1"/>
    <dgm:cxn modelId="{B337B05B-CC61-4CC4-82ED-97162E8EE235}" type="presParOf" srcId="{89C848F9-304D-4A16-923A-CB07F9AA9E0B}" destId="{7033FE09-A3BD-42E0-9707-DDF538203D7B}" srcOrd="1" destOrd="0" presId="urn:microsoft.com/office/officeart/2005/8/layout/list1"/>
    <dgm:cxn modelId="{5ED9FBF2-B7D5-46DF-90F2-BB5D6DAF37E6}" type="presParOf" srcId="{ACC2AE7E-59B9-49A0-BAB4-22D68AC176E7}" destId="{77AA6F2C-5F18-4511-B6E4-32224AA14366}" srcOrd="17" destOrd="0" presId="urn:microsoft.com/office/officeart/2005/8/layout/list1"/>
    <dgm:cxn modelId="{055EA5E0-9702-4AC7-BB17-D846A200EA39}" type="presParOf" srcId="{ACC2AE7E-59B9-49A0-BAB4-22D68AC176E7}" destId="{AA5220E4-8250-47ED-8902-5EACAA2CFB52}" srcOrd="18" destOrd="0" presId="urn:microsoft.com/office/officeart/2005/8/layout/list1"/>
    <dgm:cxn modelId="{EFD6EFB2-914A-4E0C-9684-47707A819509}" type="presParOf" srcId="{ACC2AE7E-59B9-49A0-BAB4-22D68AC176E7}" destId="{ABA01524-B509-4BB5-85D5-47F876B54D3B}" srcOrd="19" destOrd="0" presId="urn:microsoft.com/office/officeart/2005/8/layout/list1"/>
    <dgm:cxn modelId="{07A925E0-D8FD-4203-9A94-D9B2FDCC02B4}" type="presParOf" srcId="{ACC2AE7E-59B9-49A0-BAB4-22D68AC176E7}" destId="{74E0F351-C1B6-4E6A-860F-0429E476CADE}" srcOrd="20" destOrd="0" presId="urn:microsoft.com/office/officeart/2005/8/layout/list1"/>
    <dgm:cxn modelId="{96B6B734-8577-4AF8-9795-F7D5231E39B3}" type="presParOf" srcId="{74E0F351-C1B6-4E6A-860F-0429E476CADE}" destId="{BFE035BA-0C2B-456C-8DE5-8A304EEDE915}" srcOrd="0" destOrd="0" presId="urn:microsoft.com/office/officeart/2005/8/layout/list1"/>
    <dgm:cxn modelId="{3EFCD3AC-97FA-4501-AFC3-3450577183BB}" type="presParOf" srcId="{74E0F351-C1B6-4E6A-860F-0429E476CADE}" destId="{0519714E-92DB-4EE3-ACA5-68F9FE59BBFB}" srcOrd="1" destOrd="0" presId="urn:microsoft.com/office/officeart/2005/8/layout/list1"/>
    <dgm:cxn modelId="{22F129BC-308B-4500-B295-8908A6D70CF3}" type="presParOf" srcId="{ACC2AE7E-59B9-49A0-BAB4-22D68AC176E7}" destId="{8BEB992A-DA29-4EE3-9AA1-3446D226C773}" srcOrd="21" destOrd="0" presId="urn:microsoft.com/office/officeart/2005/8/layout/list1"/>
    <dgm:cxn modelId="{E8208571-D188-4A7A-A4EC-91AEAF648549}" type="presParOf" srcId="{ACC2AE7E-59B9-49A0-BAB4-22D68AC176E7}" destId="{8E31C483-6EBC-4955-8707-AEAD35A5DE7D}" srcOrd="22" destOrd="0" presId="urn:microsoft.com/office/officeart/2005/8/layout/list1"/>
    <dgm:cxn modelId="{84BA1CF4-7AC1-4FA3-85D2-7FF6AC60310D}" type="presParOf" srcId="{ACC2AE7E-59B9-49A0-BAB4-22D68AC176E7}" destId="{4FEE9AEC-2491-4515-889C-35D5C81C0227}" srcOrd="23" destOrd="0" presId="urn:microsoft.com/office/officeart/2005/8/layout/list1"/>
    <dgm:cxn modelId="{585DC918-CA9B-40E0-83AF-B09D9D9F946F}" type="presParOf" srcId="{ACC2AE7E-59B9-49A0-BAB4-22D68AC176E7}" destId="{DAE03B1A-9C42-4969-BF7F-CACFFE72204C}" srcOrd="24" destOrd="0" presId="urn:microsoft.com/office/officeart/2005/8/layout/list1"/>
    <dgm:cxn modelId="{726DBA93-B893-4B7B-A196-14BA01B1C6A1}" type="presParOf" srcId="{DAE03B1A-9C42-4969-BF7F-CACFFE72204C}" destId="{6A13EEB2-781F-4137-AB8C-D270B5DBFC98}" srcOrd="0" destOrd="0" presId="urn:microsoft.com/office/officeart/2005/8/layout/list1"/>
    <dgm:cxn modelId="{2518FEBE-0E23-4D97-AAD8-F3BDECDC568A}" type="presParOf" srcId="{DAE03B1A-9C42-4969-BF7F-CACFFE72204C}" destId="{4D636059-6EB3-4A31-B584-019F40B9C9FA}" srcOrd="1" destOrd="0" presId="urn:microsoft.com/office/officeart/2005/8/layout/list1"/>
    <dgm:cxn modelId="{34376A5F-7C12-4571-87B3-EBD4769FC9CC}" type="presParOf" srcId="{ACC2AE7E-59B9-49A0-BAB4-22D68AC176E7}" destId="{70B22160-5CD5-4B70-8F24-A21FBB801FDC}" srcOrd="25" destOrd="0" presId="urn:microsoft.com/office/officeart/2005/8/layout/list1"/>
    <dgm:cxn modelId="{840D9C6C-4BC8-4C33-8242-1E24AF0E9F65}" type="presParOf" srcId="{ACC2AE7E-59B9-49A0-BAB4-22D68AC176E7}" destId="{AF89FE00-BAC1-44F7-B0A6-B1068C888325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04937"/>
          <a:ext cx="960839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98297"/>
          <a:ext cx="6725877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27.1 </a:t>
          </a:r>
          <a:r>
            <a:rPr lang="zh-CN" altLang="en-US" sz="1400" kern="1200" smtClean="0"/>
            <a:t>术语</a:t>
          </a:r>
          <a:endParaRPr lang="zh-CN" sz="1400" kern="1200"/>
        </a:p>
      </dsp:txBody>
      <dsp:txXfrm>
        <a:off x="500594" y="118472"/>
        <a:ext cx="6685527" cy="372930"/>
      </dsp:txXfrm>
    </dsp:sp>
    <dsp:sp modelId="{AD17FCC9-9640-4BB4-87DF-C676D0600FF9}">
      <dsp:nvSpPr>
        <dsp:cNvPr id="0" name=""/>
        <dsp:cNvSpPr/>
      </dsp:nvSpPr>
      <dsp:spPr>
        <a:xfrm>
          <a:off x="0" y="939977"/>
          <a:ext cx="960839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225557"/>
              <a:satOff val="-1705"/>
              <a:lumOff val="-6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733337"/>
          <a:ext cx="6725877" cy="413280"/>
        </a:xfrm>
        <a:prstGeom prst="roundRec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27.2 </a:t>
          </a:r>
          <a:r>
            <a:rPr lang="zh-CN" altLang="en-US" sz="1400" kern="1200" smtClean="0"/>
            <a:t>安装包</a:t>
          </a:r>
          <a:endParaRPr lang="zh-CN" sz="1400" kern="1200"/>
        </a:p>
      </dsp:txBody>
      <dsp:txXfrm>
        <a:off x="500594" y="753512"/>
        <a:ext cx="6685527" cy="372930"/>
      </dsp:txXfrm>
    </dsp:sp>
    <dsp:sp modelId="{B212A93D-8A0C-4DC9-921F-331CB2305721}">
      <dsp:nvSpPr>
        <dsp:cNvPr id="0" name=""/>
        <dsp:cNvSpPr/>
      </dsp:nvSpPr>
      <dsp:spPr>
        <a:xfrm>
          <a:off x="0" y="1575017"/>
          <a:ext cx="960839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1A6BC-7536-41CB-8C3B-CE897FF8A4D7}">
      <dsp:nvSpPr>
        <dsp:cNvPr id="0" name=""/>
        <dsp:cNvSpPr/>
      </dsp:nvSpPr>
      <dsp:spPr>
        <a:xfrm>
          <a:off x="480419" y="1368378"/>
          <a:ext cx="6725877" cy="41328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27.3 </a:t>
          </a:r>
          <a:r>
            <a:rPr lang="zh-CN" altLang="en-US" sz="1400" kern="1200" smtClean="0"/>
            <a:t>查看已安装包</a:t>
          </a:r>
          <a:endParaRPr lang="zh-CN" sz="1400" kern="1200"/>
        </a:p>
      </dsp:txBody>
      <dsp:txXfrm>
        <a:off x="500594" y="1388553"/>
        <a:ext cx="6685527" cy="372930"/>
      </dsp:txXfrm>
    </dsp:sp>
    <dsp:sp modelId="{8C04943E-F67A-4E82-8965-9EDAF06A3110}">
      <dsp:nvSpPr>
        <dsp:cNvPr id="0" name=""/>
        <dsp:cNvSpPr/>
      </dsp:nvSpPr>
      <dsp:spPr>
        <a:xfrm>
          <a:off x="0" y="2210058"/>
          <a:ext cx="960839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AB171-E7EC-4CE5-98C2-5063820C3646}">
      <dsp:nvSpPr>
        <dsp:cNvPr id="0" name=""/>
        <dsp:cNvSpPr/>
      </dsp:nvSpPr>
      <dsp:spPr>
        <a:xfrm>
          <a:off x="480419" y="2003418"/>
          <a:ext cx="6725877" cy="41328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27.4 </a:t>
          </a:r>
          <a:r>
            <a:rPr lang="zh-CN" altLang="en-US" sz="1400" kern="1200" smtClean="0"/>
            <a:t>更新（或删除）已安装包</a:t>
          </a:r>
          <a:endParaRPr lang="zh-CN" sz="1400" kern="1200"/>
        </a:p>
      </dsp:txBody>
      <dsp:txXfrm>
        <a:off x="500594" y="2023593"/>
        <a:ext cx="6685527" cy="372930"/>
      </dsp:txXfrm>
    </dsp:sp>
    <dsp:sp modelId="{AA5220E4-8250-47ED-8902-5EACAA2CFB52}">
      <dsp:nvSpPr>
        <dsp:cNvPr id="0" name=""/>
        <dsp:cNvSpPr/>
      </dsp:nvSpPr>
      <dsp:spPr>
        <a:xfrm>
          <a:off x="0" y="2845098"/>
          <a:ext cx="960839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3FE09-A3BD-42E0-9707-DDF538203D7B}">
      <dsp:nvSpPr>
        <dsp:cNvPr id="0" name=""/>
        <dsp:cNvSpPr/>
      </dsp:nvSpPr>
      <dsp:spPr>
        <a:xfrm>
          <a:off x="480419" y="2638457"/>
          <a:ext cx="6725877" cy="41328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27.5 </a:t>
          </a:r>
          <a:r>
            <a:rPr lang="zh-CN" altLang="en-US" sz="1400" kern="1200" smtClean="0"/>
            <a:t>导入包</a:t>
          </a:r>
          <a:endParaRPr lang="zh-CN" sz="1400" kern="1200"/>
        </a:p>
      </dsp:txBody>
      <dsp:txXfrm>
        <a:off x="500594" y="2658632"/>
        <a:ext cx="6685527" cy="372930"/>
      </dsp:txXfrm>
    </dsp:sp>
    <dsp:sp modelId="{8E31C483-6EBC-4955-8707-AEAD35A5DE7D}">
      <dsp:nvSpPr>
        <dsp:cNvPr id="0" name=""/>
        <dsp:cNvSpPr/>
      </dsp:nvSpPr>
      <dsp:spPr>
        <a:xfrm>
          <a:off x="0" y="3480138"/>
          <a:ext cx="960839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6127787"/>
              <a:satOff val="-8523"/>
              <a:lumOff val="-32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9714E-92DB-4EE3-ACA5-68F9FE59BBFB}">
      <dsp:nvSpPr>
        <dsp:cNvPr id="0" name=""/>
        <dsp:cNvSpPr/>
      </dsp:nvSpPr>
      <dsp:spPr>
        <a:xfrm>
          <a:off x="480419" y="3273498"/>
          <a:ext cx="6725877" cy="413280"/>
        </a:xfrm>
        <a:prstGeom prst="round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27.6 </a:t>
          </a:r>
          <a:r>
            <a:rPr lang="zh-CN" altLang="en-US" sz="1400" kern="1200" smtClean="0"/>
            <a:t>查看包的帮助</a:t>
          </a:r>
          <a:endParaRPr lang="zh-CN" sz="1400" kern="1200"/>
        </a:p>
      </dsp:txBody>
      <dsp:txXfrm>
        <a:off x="500594" y="3293673"/>
        <a:ext cx="6685527" cy="372930"/>
      </dsp:txXfrm>
    </dsp:sp>
    <dsp:sp modelId="{AF89FE00-BAC1-44F7-B0A6-B1068C888325}">
      <dsp:nvSpPr>
        <dsp:cNvPr id="0" name=""/>
        <dsp:cNvSpPr/>
      </dsp:nvSpPr>
      <dsp:spPr>
        <a:xfrm>
          <a:off x="0" y="4115178"/>
          <a:ext cx="960839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636059-6EB3-4A31-B584-019F40B9C9FA}">
      <dsp:nvSpPr>
        <dsp:cNvPr id="0" name=""/>
        <dsp:cNvSpPr/>
      </dsp:nvSpPr>
      <dsp:spPr>
        <a:xfrm>
          <a:off x="480419" y="3908538"/>
          <a:ext cx="6725877" cy="4132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27.7 </a:t>
          </a:r>
          <a:r>
            <a:rPr lang="zh-CN" altLang="en-US" sz="1400" kern="1200" smtClean="0"/>
            <a:t>常用包</a:t>
          </a:r>
          <a:endParaRPr lang="zh-CN" sz="1400" kern="1200"/>
        </a:p>
      </dsp:txBody>
      <dsp:txXfrm>
        <a:off x="500594" y="3928713"/>
        <a:ext cx="6685527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7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50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37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18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117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4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62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r>
              <a:rPr lang="en-US" altLang="zh-CN" sz="5400">
                <a:solidFill>
                  <a:srgbClr val="C00000"/>
                </a:solidFill>
              </a:rPr>
              <a:t/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 smtClean="0">
                <a:solidFill>
                  <a:srgbClr val="C00000"/>
                </a:solidFill>
              </a:rPr>
              <a:t>27. </a:t>
            </a:r>
            <a:r>
              <a:rPr lang="zh-CN" altLang="en-US" sz="5400" smtClean="0">
                <a:solidFill>
                  <a:srgbClr val="C00000"/>
                </a:solidFill>
              </a:rPr>
              <a:t>包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083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27. </a:t>
            </a:r>
            <a:r>
              <a:rPr lang="zh-CN" altLang="en-US" smtClean="0"/>
              <a:t>包</a:t>
            </a:r>
            <a:endParaRPr lang="zh-CN" altLang="en-US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792264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577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27.2 </a:t>
            </a:r>
            <a:r>
              <a:rPr lang="zh-CN" altLang="en-US" b="0" smtClean="0"/>
              <a:t>安装包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96808"/>
            <a:ext cx="8128130" cy="8508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# </a:t>
            </a:r>
            <a:r>
              <a:rPr lang="en-US" altLang="zh-CN" sz="2400" b="1">
                <a:solidFill>
                  <a:schemeClr val="tx1"/>
                </a:solidFill>
              </a:rPr>
              <a:t>pip list </a:t>
            </a:r>
            <a:r>
              <a:rPr lang="zh-CN" altLang="en-US" sz="2400" b="1">
                <a:solidFill>
                  <a:schemeClr val="tx1"/>
                </a:solidFill>
              </a:rPr>
              <a:t>包名  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 conda list </a:t>
            </a:r>
            <a:r>
              <a:rPr lang="zh-CN" altLang="en-US" sz="2400" b="1">
                <a:solidFill>
                  <a:schemeClr val="tx1"/>
                </a:solidFill>
              </a:rPr>
              <a:t>包名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27. </a:t>
            </a:r>
            <a:r>
              <a:rPr lang="zh-CN" altLang="en-US" smtClean="0"/>
              <a:t>包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"/>
          <a:stretch/>
        </p:blipFill>
        <p:spPr>
          <a:xfrm>
            <a:off x="2383152" y="2708920"/>
            <a:ext cx="6273566" cy="36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236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27.3 </a:t>
            </a:r>
            <a:r>
              <a:rPr lang="zh-CN" altLang="en-US" b="0" smtClean="0"/>
              <a:t>查看</a:t>
            </a:r>
            <a:r>
              <a:rPr lang="zh-CN" altLang="en-US" b="0"/>
              <a:t>已安装包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96808"/>
            <a:ext cx="8128130" cy="8508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# </a:t>
            </a:r>
            <a:r>
              <a:rPr lang="en-US" altLang="zh-CN" sz="2400" b="1">
                <a:solidFill>
                  <a:schemeClr val="tx1"/>
                </a:solidFill>
              </a:rPr>
              <a:t>pip list 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 conda list 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27. </a:t>
            </a:r>
            <a:r>
              <a:rPr lang="zh-CN" altLang="en-US" smtClean="0"/>
              <a:t>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" b="12719"/>
          <a:stretch/>
        </p:blipFill>
        <p:spPr>
          <a:xfrm>
            <a:off x="2433405" y="2709083"/>
            <a:ext cx="6110868" cy="36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6316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27.4 </a:t>
            </a:r>
            <a:r>
              <a:rPr lang="zh-CN" altLang="en-US" b="0" smtClean="0"/>
              <a:t>更新</a:t>
            </a:r>
            <a:r>
              <a:rPr lang="zh-CN" altLang="en-US" b="0"/>
              <a:t>（或删除）已安装包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54198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84784"/>
            <a:ext cx="8128130" cy="8508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#</a:t>
            </a:r>
            <a:r>
              <a:rPr lang="en-US" altLang="zh-CN" sz="2400" b="1">
                <a:solidFill>
                  <a:schemeClr val="tx1"/>
                </a:solidFill>
              </a:rPr>
              <a:t>pip install --upgrade </a:t>
            </a:r>
            <a:r>
              <a:rPr lang="zh-CN" altLang="en-US" sz="2400" b="1">
                <a:solidFill>
                  <a:schemeClr val="tx1"/>
                </a:solidFill>
              </a:rPr>
              <a:t>包名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#conda update </a:t>
            </a:r>
            <a:r>
              <a:rPr lang="zh-CN" altLang="en-US" sz="2400" b="1">
                <a:solidFill>
                  <a:schemeClr val="tx1"/>
                </a:solidFill>
              </a:rPr>
              <a:t>包名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27. </a:t>
            </a:r>
            <a:r>
              <a:rPr lang="zh-CN" altLang="en-US" smtClean="0"/>
              <a:t>包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2438196"/>
            <a:ext cx="4896544" cy="397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520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27.5 </a:t>
            </a:r>
            <a:r>
              <a:rPr lang="zh-CN" altLang="en-US" b="0" smtClean="0"/>
              <a:t>导入包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9740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916832"/>
            <a:ext cx="8128130" cy="187220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import </a:t>
            </a:r>
            <a:r>
              <a:rPr lang="en-US" altLang="zh-CN" sz="2400" b="1">
                <a:solidFill>
                  <a:schemeClr val="tx1"/>
                </a:solidFill>
              </a:rPr>
              <a:t>pandas 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pd, numpy as np, math as math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from pandas import DataFrame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Graphics.Primitive.fill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27. </a:t>
            </a:r>
            <a:r>
              <a:rPr lang="zh-CN" altLang="en-US" smtClean="0"/>
              <a:t>包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884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27.6 </a:t>
            </a:r>
            <a:r>
              <a:rPr lang="zh-CN" altLang="en-US" b="0" smtClean="0"/>
              <a:t>查看包的帮助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9740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916832"/>
            <a:ext cx="8128130" cy="8508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pd</a:t>
            </a:r>
            <a:r>
              <a:rPr lang="en-US" altLang="zh-CN" sz="2400" b="1">
                <a:solidFill>
                  <a:schemeClr val="tx1"/>
                </a:solidFill>
              </a:rPr>
              <a:t>.__version__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289532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83812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'0.22.0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27. </a:t>
            </a:r>
            <a:r>
              <a:rPr lang="zh-CN" altLang="en-US" smtClean="0"/>
              <a:t>包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34351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/>
              <a:t>3.</a:t>
            </a:r>
            <a:r>
              <a:rPr lang="zh-CN" altLang="en-US"/>
              <a:t>特殊数据类型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▼第一篇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/>
          </a:p>
          <a:p>
            <a:pPr algn="ctr"/>
            <a:r>
              <a:rPr lang="en-US" altLang="zh-CN" err="1"/>
              <a:t>chaolemen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@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主讲人微信</a:t>
            </a:r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</TotalTime>
  <Words>249</Words>
  <Application>Microsoft Office PowerPoint</Application>
  <PresentationFormat>宽屏</PresentationFormat>
  <Paragraphs>79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华文中宋</vt:lpstr>
      <vt:lpstr>宋体</vt:lpstr>
      <vt:lpstr>Arial</vt:lpstr>
      <vt:lpstr>Calibri</vt:lpstr>
      <vt:lpstr>MV Boli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27. 包</vt:lpstr>
      <vt:lpstr>本章内容提要</vt:lpstr>
      <vt:lpstr>27.2 安装包</vt:lpstr>
      <vt:lpstr>27.3 查看已安装包</vt:lpstr>
      <vt:lpstr>27.4 更新（或删除）已安装包</vt:lpstr>
      <vt:lpstr>27.5 导入包</vt:lpstr>
      <vt:lpstr>27.6 查看包的帮助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lee xueming</cp:lastModifiedBy>
  <cp:revision>1554</cp:revision>
  <cp:lastPrinted>2017-07-17T10:18:39Z</cp:lastPrinted>
  <dcterms:created xsi:type="dcterms:W3CDTF">2007-03-02T11:26:21Z</dcterms:created>
  <dcterms:modified xsi:type="dcterms:W3CDTF">2018-12-22T07:32:54Z</dcterms:modified>
</cp:coreProperties>
</file>