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14"/>
  </p:notesMasterIdLst>
  <p:handoutMasterIdLst>
    <p:handoutMasterId r:id="rId15"/>
  </p:handoutMasterIdLst>
  <p:sldIdLst>
    <p:sldId id="842" r:id="rId2"/>
    <p:sldId id="859" r:id="rId3"/>
    <p:sldId id="858" r:id="rId4"/>
    <p:sldId id="862" r:id="rId5"/>
    <p:sldId id="863" r:id="rId6"/>
    <p:sldId id="865" r:id="rId7"/>
    <p:sldId id="864" r:id="rId8"/>
    <p:sldId id="866" r:id="rId9"/>
    <p:sldId id="867" r:id="rId10"/>
    <p:sldId id="868" r:id="rId11"/>
    <p:sldId id="869" r:id="rId12"/>
    <p:sldId id="797" r:id="rId13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>
    <p:extLst>
      <p:ext uri="{19B8F6BF-5375-455C-9EA6-DF929625EA0E}">
        <p15:presenceInfo xmlns:p15="http://schemas.microsoft.com/office/powerpoint/2012/main" userId="29dff8a422dc77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D75C5C"/>
    <a:srgbClr val="CF3E3E"/>
    <a:srgbClr val="EDCDCB"/>
    <a:srgbClr val="F1EEF4"/>
    <a:srgbClr val="AB0000"/>
    <a:srgbClr val="CC0000"/>
    <a:srgbClr val="A9CDCB"/>
    <a:srgbClr val="D1EBF1"/>
    <a:srgbClr val="EBF1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59" autoAdjust="0"/>
    <p:restoredTop sz="82491" autoAdjust="0"/>
  </p:normalViewPr>
  <p:slideViewPr>
    <p:cSldViewPr>
      <p:cViewPr varScale="1">
        <p:scale>
          <a:sx n="44" d="100"/>
          <a:sy n="44" d="100"/>
        </p:scale>
        <p:origin x="60" y="52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/>
      <dgm:t>
        <a:bodyPr/>
        <a:lstStyle/>
        <a:p>
          <a:r>
            <a:rPr lang="en-US" b="0" smtClean="0"/>
            <a:t>28.1 </a:t>
          </a:r>
          <a:r>
            <a:rPr lang="en-US" b="0" i="0" smtClean="0"/>
            <a:t>help</a:t>
          </a:r>
          <a:r>
            <a:rPr lang="zh-CN" altLang="en-US" b="0" i="0" smtClean="0"/>
            <a:t>函数</a:t>
          </a:r>
          <a:endParaRPr lang="zh-CN" b="0"/>
        </a:p>
      </dgm:t>
    </dgm:pt>
    <dgm:pt modelId="{C9974E75-C5BA-4AF8-9D14-7E6DB268B9AF}" type="par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535AB587-A692-43E5-9615-766AE847F8A5}" type="sib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07FD02D3-E7E6-438A-89AC-27845D67F8AB}">
      <dgm:prSet/>
      <dgm:spPr/>
      <dgm:t>
        <a:bodyPr/>
        <a:lstStyle/>
        <a:p>
          <a:r>
            <a:rPr lang="en-US" b="0" smtClean="0"/>
            <a:t>28.2</a:t>
          </a:r>
          <a:r>
            <a:rPr lang="en-US" smtClean="0"/>
            <a:t> </a:t>
          </a:r>
          <a:r>
            <a:rPr lang="en-US" b="0" i="0" smtClean="0"/>
            <a:t>DocString</a:t>
          </a:r>
          <a:endParaRPr lang="zh-CN" b="0"/>
        </a:p>
      </dgm:t>
    </dgm:pt>
    <dgm:pt modelId="{947AA9B5-348C-49D4-8596-840AF5DDE9BB}" type="sib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7DE52E51-8CAB-45CC-98CF-C0B0F0BA2BEC}" type="par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329984E5-B0B1-4767-B044-016A9EED5F4F}">
      <dgm:prSet/>
      <dgm:spPr/>
      <dgm:t>
        <a:bodyPr/>
        <a:lstStyle/>
        <a:p>
          <a:r>
            <a:rPr lang="en-US" altLang="zh-CN" b="0" smtClean="0"/>
            <a:t>28.3 </a:t>
          </a:r>
          <a:r>
            <a:rPr lang="zh-CN" altLang="en-US" b="0" i="0" smtClean="0"/>
            <a:t>查看源代码</a:t>
          </a:r>
          <a:endParaRPr lang="zh-CN" b="0"/>
        </a:p>
      </dgm:t>
    </dgm:pt>
    <dgm:pt modelId="{6E2CB17E-B27D-482B-AFA2-83ABFAC20FD3}" type="parTrans" cxnId="{3EC51C2A-FB90-4BCC-B667-DD68D44B159F}">
      <dgm:prSet/>
      <dgm:spPr/>
      <dgm:t>
        <a:bodyPr/>
        <a:lstStyle/>
        <a:p>
          <a:endParaRPr lang="zh-CN" altLang="en-US"/>
        </a:p>
      </dgm:t>
    </dgm:pt>
    <dgm:pt modelId="{6A589C4E-2C3D-47C9-A09F-756F71C8D054}" type="sibTrans" cxnId="{3EC51C2A-FB90-4BCC-B667-DD68D44B159F}">
      <dgm:prSet/>
      <dgm:spPr/>
      <dgm:t>
        <a:bodyPr/>
        <a:lstStyle/>
        <a:p>
          <a:endParaRPr lang="zh-CN" altLang="en-US"/>
        </a:p>
      </dgm:t>
    </dgm:pt>
    <dgm:pt modelId="{133185EC-BF93-4158-B753-6755BB27F449}">
      <dgm:prSet/>
      <dgm:spPr/>
      <dgm:t>
        <a:bodyPr/>
        <a:lstStyle/>
        <a:p>
          <a:r>
            <a:rPr lang="en-US" altLang="zh-CN" b="0" smtClean="0"/>
            <a:t>28.4 </a:t>
          </a:r>
          <a:r>
            <a:rPr lang="en-US" b="0" i="0" smtClean="0"/>
            <a:t>doc</a:t>
          </a:r>
          <a:r>
            <a:rPr lang="zh-CN" altLang="en-US" b="0" i="0" smtClean="0"/>
            <a:t>属性</a:t>
          </a:r>
          <a:endParaRPr lang="zh-CN" b="0"/>
        </a:p>
      </dgm:t>
    </dgm:pt>
    <dgm:pt modelId="{EB83FBB9-931D-400A-900D-23CF056C0DE0}" type="parTrans" cxnId="{7FAC2F98-B508-4B9B-B1EF-C3CEE2AC49E7}">
      <dgm:prSet/>
      <dgm:spPr/>
      <dgm:t>
        <a:bodyPr/>
        <a:lstStyle/>
        <a:p>
          <a:endParaRPr lang="zh-CN" altLang="en-US"/>
        </a:p>
      </dgm:t>
    </dgm:pt>
    <dgm:pt modelId="{A44F3585-C167-4D91-A149-8AAED948D8BD}" type="sibTrans" cxnId="{7FAC2F98-B508-4B9B-B1EF-C3CEE2AC49E7}">
      <dgm:prSet/>
      <dgm:spPr/>
      <dgm:t>
        <a:bodyPr/>
        <a:lstStyle/>
        <a:p>
          <a:endParaRPr lang="zh-CN" altLang="en-US"/>
        </a:p>
      </dgm:t>
    </dgm:pt>
    <dgm:pt modelId="{1CB3CBA8-AEBE-4BF9-8C97-5C7438226084}">
      <dgm:prSet/>
      <dgm:spPr/>
      <dgm:t>
        <a:bodyPr/>
        <a:lstStyle/>
        <a:p>
          <a:r>
            <a:rPr lang="en-US" altLang="zh-CN" smtClean="0"/>
            <a:t>28.5 dir()</a:t>
          </a:r>
          <a:r>
            <a:rPr lang="zh-CN" altLang="en-US" smtClean="0"/>
            <a:t>函数</a:t>
          </a:r>
          <a:endParaRPr lang="zh-CN"/>
        </a:p>
      </dgm:t>
    </dgm:pt>
    <dgm:pt modelId="{0F697620-67CA-460D-B6E5-6E2D8B49EB09}" type="parTrans" cxnId="{E1596932-81B0-4593-8385-1C3703224E0E}">
      <dgm:prSet/>
      <dgm:spPr/>
      <dgm:t>
        <a:bodyPr/>
        <a:lstStyle/>
        <a:p>
          <a:endParaRPr lang="zh-CN" altLang="en-US"/>
        </a:p>
      </dgm:t>
    </dgm:pt>
    <dgm:pt modelId="{606EDF76-C448-4748-93CA-CDC8900B8CE4}" type="sibTrans" cxnId="{E1596932-81B0-4593-8385-1C3703224E0E}">
      <dgm:prSet/>
      <dgm:spPr/>
      <dgm:t>
        <a:bodyPr/>
        <a:lstStyle/>
        <a:p>
          <a:endParaRPr lang="zh-CN" altLang="en-US"/>
        </a:p>
      </dgm:t>
    </dgm:pt>
    <dgm:pt modelId="{C1EC0C94-7B0D-4FFF-A40B-660677D947DE}">
      <dgm:prSet/>
      <dgm:spPr/>
      <dgm:t>
        <a:bodyPr/>
        <a:lstStyle/>
        <a:p>
          <a:r>
            <a:rPr lang="en-US" altLang="zh-CN" b="0" i="0" smtClean="0"/>
            <a:t>28.6</a:t>
          </a:r>
          <a:r>
            <a:rPr lang="en-US" altLang="zh-CN" b="1" i="0" smtClean="0"/>
            <a:t> </a:t>
          </a:r>
          <a:r>
            <a:rPr lang="zh-CN" altLang="en-US" b="0" i="0" smtClean="0"/>
            <a:t>其他方法</a:t>
          </a:r>
          <a:endParaRPr lang="zh-CN" b="0"/>
        </a:p>
      </dgm:t>
    </dgm:pt>
    <dgm:pt modelId="{C7A2503B-1D3A-416B-B9CE-3CCB2F742994}" type="parTrans" cxnId="{5D80A0A5-8DA1-4518-80BA-05BD703AFD74}">
      <dgm:prSet/>
      <dgm:spPr/>
      <dgm:t>
        <a:bodyPr/>
        <a:lstStyle/>
        <a:p>
          <a:endParaRPr lang="zh-CN" altLang="en-US"/>
        </a:p>
      </dgm:t>
    </dgm:pt>
    <dgm:pt modelId="{2A42ADDB-919A-470B-A3ED-B1B0E6E617C4}" type="sibTrans" cxnId="{5D80A0A5-8DA1-4518-80BA-05BD703AFD74}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6"/>
      <dgm:spPr/>
      <dgm:t>
        <a:bodyPr/>
        <a:lstStyle/>
        <a:p>
          <a:endParaRPr lang="zh-CN" altLang="en-US"/>
        </a:p>
      </dgm:t>
    </dgm:pt>
    <dgm:pt modelId="{FFD53BA8-45B8-48D7-839D-F63881906C2D}" type="pres">
      <dgm:prSet presAssocID="{4A6CFA20-D504-4C11-9666-95A21ED3E06C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6">
        <dgm:presLayoutVars>
          <dgm:bulletEnabled val="1"/>
        </dgm:presLayoutVars>
      </dgm:prSet>
      <dgm:spPr/>
    </dgm:pt>
    <dgm:pt modelId="{97EC761C-8953-48D7-AFE6-4E1B2DC860A0}" type="pres">
      <dgm:prSet presAssocID="{535AB587-A692-43E5-9615-766AE847F8A5}" presName="spaceBetweenRectangles" presStyleCnt="0"/>
      <dgm:spPr/>
    </dgm:pt>
    <dgm:pt modelId="{2A1250AA-1043-4D27-91C6-DB5939E35C6B}" type="pres">
      <dgm:prSet presAssocID="{07FD02D3-E7E6-438A-89AC-27845D67F8AB}" presName="parentLin" presStyleCnt="0"/>
      <dgm:spPr/>
    </dgm:pt>
    <dgm:pt modelId="{FFA56F0A-30CA-43F2-94BD-773A675BA6FB}" type="pres">
      <dgm:prSet presAssocID="{07FD02D3-E7E6-438A-89AC-27845D67F8AB}" presName="parentLeftMargin" presStyleLbl="node1" presStyleIdx="0" presStyleCnt="6"/>
      <dgm:spPr/>
      <dgm:t>
        <a:bodyPr/>
        <a:lstStyle/>
        <a:p>
          <a:endParaRPr lang="zh-CN" altLang="en-US"/>
        </a:p>
      </dgm:t>
    </dgm:pt>
    <dgm:pt modelId="{F0E83ED0-3189-4ABA-A665-B109CE1D0191}" type="pres">
      <dgm:prSet presAssocID="{07FD02D3-E7E6-438A-89AC-27845D67F8AB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E4EB38-14AE-459E-B6E4-1217F86B32D5}" type="pres">
      <dgm:prSet presAssocID="{07FD02D3-E7E6-438A-89AC-27845D67F8AB}" presName="negativeSpace" presStyleCnt="0"/>
      <dgm:spPr/>
    </dgm:pt>
    <dgm:pt modelId="{AD17FCC9-9640-4BB4-87DF-C676D0600FF9}" type="pres">
      <dgm:prSet presAssocID="{07FD02D3-E7E6-438A-89AC-27845D67F8AB}" presName="childText" presStyleLbl="conFgAcc1" presStyleIdx="1" presStyleCnt="6">
        <dgm:presLayoutVars>
          <dgm:bulletEnabled val="1"/>
        </dgm:presLayoutVars>
      </dgm:prSet>
      <dgm:spPr/>
    </dgm:pt>
    <dgm:pt modelId="{366D7415-E88B-4F68-AF94-D9E887087438}" type="pres">
      <dgm:prSet presAssocID="{947AA9B5-348C-49D4-8596-840AF5DDE9BB}" presName="spaceBetweenRectangles" presStyleCnt="0"/>
      <dgm:spPr/>
    </dgm:pt>
    <dgm:pt modelId="{B88800CF-E0F3-426C-BC13-6359F33FDBBC}" type="pres">
      <dgm:prSet presAssocID="{329984E5-B0B1-4767-B044-016A9EED5F4F}" presName="parentLin" presStyleCnt="0"/>
      <dgm:spPr/>
    </dgm:pt>
    <dgm:pt modelId="{C8B67AF2-C8E7-49EB-AC67-8D1E4A8523AA}" type="pres">
      <dgm:prSet presAssocID="{329984E5-B0B1-4767-B044-016A9EED5F4F}" presName="parentLeftMargin" presStyleLbl="node1" presStyleIdx="1" presStyleCnt="6"/>
      <dgm:spPr/>
      <dgm:t>
        <a:bodyPr/>
        <a:lstStyle/>
        <a:p>
          <a:endParaRPr lang="zh-CN" altLang="en-US"/>
        </a:p>
      </dgm:t>
    </dgm:pt>
    <dgm:pt modelId="{EFF7A634-2751-44B7-BAE5-2105D36AA943}" type="pres">
      <dgm:prSet presAssocID="{329984E5-B0B1-4767-B044-016A9EED5F4F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CDE6BD-69B6-40C1-A9A9-73F52BA8B151}" type="pres">
      <dgm:prSet presAssocID="{329984E5-B0B1-4767-B044-016A9EED5F4F}" presName="negativeSpace" presStyleCnt="0"/>
      <dgm:spPr/>
    </dgm:pt>
    <dgm:pt modelId="{544DED40-2132-417D-B7A1-44065F9B41DC}" type="pres">
      <dgm:prSet presAssocID="{329984E5-B0B1-4767-B044-016A9EED5F4F}" presName="childText" presStyleLbl="conFgAcc1" presStyleIdx="2" presStyleCnt="6">
        <dgm:presLayoutVars>
          <dgm:bulletEnabled val="1"/>
        </dgm:presLayoutVars>
      </dgm:prSet>
      <dgm:spPr/>
    </dgm:pt>
    <dgm:pt modelId="{50C3A0DE-80C2-49C9-97B8-F8278ECCB8FB}" type="pres">
      <dgm:prSet presAssocID="{6A589C4E-2C3D-47C9-A09F-756F71C8D054}" presName="spaceBetweenRectangles" presStyleCnt="0"/>
      <dgm:spPr/>
    </dgm:pt>
    <dgm:pt modelId="{57F19753-896E-4E8C-8C22-2C58EF3F38F1}" type="pres">
      <dgm:prSet presAssocID="{133185EC-BF93-4158-B753-6755BB27F449}" presName="parentLin" presStyleCnt="0"/>
      <dgm:spPr/>
    </dgm:pt>
    <dgm:pt modelId="{FE5C7A14-FD98-4054-932C-904627AA37EF}" type="pres">
      <dgm:prSet presAssocID="{133185EC-BF93-4158-B753-6755BB27F449}" presName="parentLeftMargin" presStyleLbl="node1" presStyleIdx="2" presStyleCnt="6"/>
      <dgm:spPr/>
      <dgm:t>
        <a:bodyPr/>
        <a:lstStyle/>
        <a:p>
          <a:endParaRPr lang="zh-CN" altLang="en-US"/>
        </a:p>
      </dgm:t>
    </dgm:pt>
    <dgm:pt modelId="{A437E2ED-70F9-47E2-8396-E115845C7C35}" type="pres">
      <dgm:prSet presAssocID="{133185EC-BF93-4158-B753-6755BB27F449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924BBA-92F2-4CF5-B44F-43244444F14E}" type="pres">
      <dgm:prSet presAssocID="{133185EC-BF93-4158-B753-6755BB27F449}" presName="negativeSpace" presStyleCnt="0"/>
      <dgm:spPr/>
    </dgm:pt>
    <dgm:pt modelId="{9A682B0E-4D98-4FE9-841F-29F5D56B018A}" type="pres">
      <dgm:prSet presAssocID="{133185EC-BF93-4158-B753-6755BB27F449}" presName="childText" presStyleLbl="conFgAcc1" presStyleIdx="3" presStyleCnt="6">
        <dgm:presLayoutVars>
          <dgm:bulletEnabled val="1"/>
        </dgm:presLayoutVars>
      </dgm:prSet>
      <dgm:spPr/>
    </dgm:pt>
    <dgm:pt modelId="{06275F3F-9B0F-4A95-8AD9-C7C0B503D508}" type="pres">
      <dgm:prSet presAssocID="{A44F3585-C167-4D91-A149-8AAED948D8BD}" presName="spaceBetweenRectangles" presStyleCnt="0"/>
      <dgm:spPr/>
    </dgm:pt>
    <dgm:pt modelId="{50464EC2-DD95-4A4C-9D5E-28219735160D}" type="pres">
      <dgm:prSet presAssocID="{1CB3CBA8-AEBE-4BF9-8C97-5C7438226084}" presName="parentLin" presStyleCnt="0"/>
      <dgm:spPr/>
    </dgm:pt>
    <dgm:pt modelId="{87363402-1270-40E2-966F-D44DFF8371F4}" type="pres">
      <dgm:prSet presAssocID="{1CB3CBA8-AEBE-4BF9-8C97-5C7438226084}" presName="parentLeftMargin" presStyleLbl="node1" presStyleIdx="3" presStyleCnt="6"/>
      <dgm:spPr/>
      <dgm:t>
        <a:bodyPr/>
        <a:lstStyle/>
        <a:p>
          <a:endParaRPr lang="zh-CN" altLang="en-US"/>
        </a:p>
      </dgm:t>
    </dgm:pt>
    <dgm:pt modelId="{126AB334-E962-4C1B-A2F9-5B2DB0968CC6}" type="pres">
      <dgm:prSet presAssocID="{1CB3CBA8-AEBE-4BF9-8C97-5C7438226084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CDBB38A-B899-4F93-A829-80046784E851}" type="pres">
      <dgm:prSet presAssocID="{1CB3CBA8-AEBE-4BF9-8C97-5C7438226084}" presName="negativeSpace" presStyleCnt="0"/>
      <dgm:spPr/>
    </dgm:pt>
    <dgm:pt modelId="{A7670F91-176E-439F-98BD-906A3A473459}" type="pres">
      <dgm:prSet presAssocID="{1CB3CBA8-AEBE-4BF9-8C97-5C7438226084}" presName="childText" presStyleLbl="conFgAcc1" presStyleIdx="4" presStyleCnt="6">
        <dgm:presLayoutVars>
          <dgm:bulletEnabled val="1"/>
        </dgm:presLayoutVars>
      </dgm:prSet>
      <dgm:spPr/>
    </dgm:pt>
    <dgm:pt modelId="{3AE71C9A-27C0-4661-ACF5-C4CAC8A467E9}" type="pres">
      <dgm:prSet presAssocID="{606EDF76-C448-4748-93CA-CDC8900B8CE4}" presName="spaceBetweenRectangles" presStyleCnt="0"/>
      <dgm:spPr/>
    </dgm:pt>
    <dgm:pt modelId="{453854C9-6B2F-4F23-B121-7601FFD87D1D}" type="pres">
      <dgm:prSet presAssocID="{C1EC0C94-7B0D-4FFF-A40B-660677D947DE}" presName="parentLin" presStyleCnt="0"/>
      <dgm:spPr/>
    </dgm:pt>
    <dgm:pt modelId="{4247B189-E0B7-4CF4-BF2B-A942E00A2F12}" type="pres">
      <dgm:prSet presAssocID="{C1EC0C94-7B0D-4FFF-A40B-660677D947DE}" presName="parentLeftMargin" presStyleLbl="node1" presStyleIdx="4" presStyleCnt="6"/>
      <dgm:spPr/>
      <dgm:t>
        <a:bodyPr/>
        <a:lstStyle/>
        <a:p>
          <a:endParaRPr lang="zh-CN" altLang="en-US"/>
        </a:p>
      </dgm:t>
    </dgm:pt>
    <dgm:pt modelId="{59CE10F6-5C9C-49C7-9F7B-B302D992414B}" type="pres">
      <dgm:prSet presAssocID="{C1EC0C94-7B0D-4FFF-A40B-660677D947DE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5F0769-09EB-49A1-A789-74F5FB5A935E}" type="pres">
      <dgm:prSet presAssocID="{C1EC0C94-7B0D-4FFF-A40B-660677D947DE}" presName="negativeSpace" presStyleCnt="0"/>
      <dgm:spPr/>
    </dgm:pt>
    <dgm:pt modelId="{B288FAC0-9DDA-4AB6-8690-F9398724D07F}" type="pres">
      <dgm:prSet presAssocID="{C1EC0C94-7B0D-4FFF-A40B-660677D947DE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D223856C-5AC4-4381-BB59-66BE71096482}" type="presOf" srcId="{1CB3CBA8-AEBE-4BF9-8C97-5C7438226084}" destId="{126AB334-E962-4C1B-A2F9-5B2DB0968CC6}" srcOrd="1" destOrd="0" presId="urn:microsoft.com/office/officeart/2005/8/layout/list1"/>
    <dgm:cxn modelId="{B3737C90-74FE-4D6C-BEE1-F9274356C7D9}" type="presOf" srcId="{133185EC-BF93-4158-B753-6755BB27F449}" destId="{FE5C7A14-FD98-4054-932C-904627AA37EF}" srcOrd="0" destOrd="0" presId="urn:microsoft.com/office/officeart/2005/8/layout/list1"/>
    <dgm:cxn modelId="{B86ECA42-5DBB-41AC-9E86-E1C723A288CB}" type="presOf" srcId="{329984E5-B0B1-4767-B044-016A9EED5F4F}" destId="{EFF7A634-2751-44B7-BAE5-2105D36AA943}" srcOrd="1" destOrd="0" presId="urn:microsoft.com/office/officeart/2005/8/layout/list1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65508D4A-B367-4415-82AA-9E18B9D1E97E}" type="presOf" srcId="{4A6CFA20-D504-4C11-9666-95A21ED3E06C}" destId="{FFD53BA8-45B8-48D7-839D-F63881906C2D}" srcOrd="1" destOrd="0" presId="urn:microsoft.com/office/officeart/2005/8/layout/list1"/>
    <dgm:cxn modelId="{3F0362F1-A9EF-4D87-8095-E9B827EE02FF}" type="presOf" srcId="{1CB3CBA8-AEBE-4BF9-8C97-5C7438226084}" destId="{87363402-1270-40E2-966F-D44DFF8371F4}" srcOrd="0" destOrd="0" presId="urn:microsoft.com/office/officeart/2005/8/layout/list1"/>
    <dgm:cxn modelId="{64CBE0AD-F251-48F4-9A74-922FE48EF768}" type="presOf" srcId="{133185EC-BF93-4158-B753-6755BB27F449}" destId="{A437E2ED-70F9-47E2-8396-E115845C7C35}" srcOrd="1" destOrd="0" presId="urn:microsoft.com/office/officeart/2005/8/layout/list1"/>
    <dgm:cxn modelId="{6C25FE7E-8462-460C-A803-0FD951D183D2}" type="presOf" srcId="{4A6CFA20-D504-4C11-9666-95A21ED3E06C}" destId="{99D3529F-CE9E-430A-A33C-F4EF72985A46}" srcOrd="0" destOrd="0" presId="urn:microsoft.com/office/officeart/2005/8/layout/list1"/>
    <dgm:cxn modelId="{5F38EE1C-6BE8-4C91-AEE9-99AAE6DDC0BB}" type="presOf" srcId="{329984E5-B0B1-4767-B044-016A9EED5F4F}" destId="{C8B67AF2-C8E7-49EB-AC67-8D1E4A8523AA}" srcOrd="0" destOrd="0" presId="urn:microsoft.com/office/officeart/2005/8/layout/list1"/>
    <dgm:cxn modelId="{3EC51C2A-FB90-4BCC-B667-DD68D44B159F}" srcId="{2D3DEDF0-B9A1-4CD2-BA88-CA716FC4420C}" destId="{329984E5-B0B1-4767-B044-016A9EED5F4F}" srcOrd="2" destOrd="0" parTransId="{6E2CB17E-B27D-482B-AFA2-83ABFAC20FD3}" sibTransId="{6A589C4E-2C3D-47C9-A09F-756F71C8D054}"/>
    <dgm:cxn modelId="{5D80A0A5-8DA1-4518-80BA-05BD703AFD74}" srcId="{2D3DEDF0-B9A1-4CD2-BA88-CA716FC4420C}" destId="{C1EC0C94-7B0D-4FFF-A40B-660677D947DE}" srcOrd="5" destOrd="0" parTransId="{C7A2503B-1D3A-416B-B9CE-3CCB2F742994}" sibTransId="{2A42ADDB-919A-470B-A3ED-B1B0E6E617C4}"/>
    <dgm:cxn modelId="{7FAC2F98-B508-4B9B-B1EF-C3CEE2AC49E7}" srcId="{2D3DEDF0-B9A1-4CD2-BA88-CA716FC4420C}" destId="{133185EC-BF93-4158-B753-6755BB27F449}" srcOrd="3" destOrd="0" parTransId="{EB83FBB9-931D-400A-900D-23CF056C0DE0}" sibTransId="{A44F3585-C167-4D91-A149-8AAED948D8BD}"/>
    <dgm:cxn modelId="{A7D70F04-30E9-4947-80CF-2A6CF404F3F1}" type="presOf" srcId="{07FD02D3-E7E6-438A-89AC-27845D67F8AB}" destId="{FFA56F0A-30CA-43F2-94BD-773A675BA6FB}" srcOrd="0" destOrd="0" presId="urn:microsoft.com/office/officeart/2005/8/layout/list1"/>
    <dgm:cxn modelId="{DB08EC71-EF56-48F8-A5C5-A27D5218C5E6}" srcId="{2D3DEDF0-B9A1-4CD2-BA88-CA716FC4420C}" destId="{07FD02D3-E7E6-438A-89AC-27845D67F8AB}" srcOrd="1" destOrd="0" parTransId="{7DE52E51-8CAB-45CC-98CF-C0B0F0BA2BEC}" sibTransId="{947AA9B5-348C-49D4-8596-840AF5DDE9BB}"/>
    <dgm:cxn modelId="{2ECB1F86-E8EE-4E2A-B99B-76E1B6459F77}" type="presOf" srcId="{C1EC0C94-7B0D-4FFF-A40B-660677D947DE}" destId="{4247B189-E0B7-4CF4-BF2B-A942E00A2F12}" srcOrd="0" destOrd="0" presId="urn:microsoft.com/office/officeart/2005/8/layout/list1"/>
    <dgm:cxn modelId="{E1596932-81B0-4593-8385-1C3703224E0E}" srcId="{2D3DEDF0-B9A1-4CD2-BA88-CA716FC4420C}" destId="{1CB3CBA8-AEBE-4BF9-8C97-5C7438226084}" srcOrd="4" destOrd="0" parTransId="{0F697620-67CA-460D-B6E5-6E2D8B49EB09}" sibTransId="{606EDF76-C448-4748-93CA-CDC8900B8CE4}"/>
    <dgm:cxn modelId="{699D33B6-318A-43AA-9FB3-A60B45101762}" type="presOf" srcId="{07FD02D3-E7E6-438A-89AC-27845D67F8AB}" destId="{F0E83ED0-3189-4ABA-A665-B109CE1D0191}" srcOrd="1" destOrd="0" presId="urn:microsoft.com/office/officeart/2005/8/layout/list1"/>
    <dgm:cxn modelId="{D531AC79-627D-4A7C-AC52-230AA1398DEA}" type="presOf" srcId="{2D3DEDF0-B9A1-4CD2-BA88-CA716FC4420C}" destId="{ACC2AE7E-59B9-49A0-BAB4-22D68AC176E7}" srcOrd="0" destOrd="0" presId="urn:microsoft.com/office/officeart/2005/8/layout/list1"/>
    <dgm:cxn modelId="{D879C85C-9B30-4339-8EB3-5E171C7F6E8F}" type="presOf" srcId="{C1EC0C94-7B0D-4FFF-A40B-660677D947DE}" destId="{59CE10F6-5C9C-49C7-9F7B-B302D992414B}" srcOrd="1" destOrd="0" presId="urn:microsoft.com/office/officeart/2005/8/layout/list1"/>
    <dgm:cxn modelId="{1AD553EB-0562-42EB-A765-4A13473CE265}" type="presParOf" srcId="{ACC2AE7E-59B9-49A0-BAB4-22D68AC176E7}" destId="{7AEB1288-B212-47FC-96D6-40294FD2E307}" srcOrd="0" destOrd="0" presId="urn:microsoft.com/office/officeart/2005/8/layout/list1"/>
    <dgm:cxn modelId="{0F8E6D21-9A3E-4657-A85B-06F5AAC07AAC}" type="presParOf" srcId="{7AEB1288-B212-47FC-96D6-40294FD2E307}" destId="{99D3529F-CE9E-430A-A33C-F4EF72985A46}" srcOrd="0" destOrd="0" presId="urn:microsoft.com/office/officeart/2005/8/layout/list1"/>
    <dgm:cxn modelId="{E3C50494-009B-40D6-92CC-21CD602EAD80}" type="presParOf" srcId="{7AEB1288-B212-47FC-96D6-40294FD2E307}" destId="{FFD53BA8-45B8-48D7-839D-F63881906C2D}" srcOrd="1" destOrd="0" presId="urn:microsoft.com/office/officeart/2005/8/layout/list1"/>
    <dgm:cxn modelId="{FD8A86CC-42BB-4112-B2F5-BE266B59750E}" type="presParOf" srcId="{ACC2AE7E-59B9-49A0-BAB4-22D68AC176E7}" destId="{C0D297E7-F1B3-4D5E-9183-8D7DE7303441}" srcOrd="1" destOrd="0" presId="urn:microsoft.com/office/officeart/2005/8/layout/list1"/>
    <dgm:cxn modelId="{4EAD6C64-5614-4047-BC97-75F98D7B14C3}" type="presParOf" srcId="{ACC2AE7E-59B9-49A0-BAB4-22D68AC176E7}" destId="{BF82169F-36AF-4359-9BAE-4965A5F38BD5}" srcOrd="2" destOrd="0" presId="urn:microsoft.com/office/officeart/2005/8/layout/list1"/>
    <dgm:cxn modelId="{03C18FF5-B079-4BBF-B425-983629D1076F}" type="presParOf" srcId="{ACC2AE7E-59B9-49A0-BAB4-22D68AC176E7}" destId="{97EC761C-8953-48D7-AFE6-4E1B2DC860A0}" srcOrd="3" destOrd="0" presId="urn:microsoft.com/office/officeart/2005/8/layout/list1"/>
    <dgm:cxn modelId="{A7CE0FFB-0EF0-4756-8B9E-EE21FD8DF27E}" type="presParOf" srcId="{ACC2AE7E-59B9-49A0-BAB4-22D68AC176E7}" destId="{2A1250AA-1043-4D27-91C6-DB5939E35C6B}" srcOrd="4" destOrd="0" presId="urn:microsoft.com/office/officeart/2005/8/layout/list1"/>
    <dgm:cxn modelId="{E588E6CD-1540-4A3F-B751-A32805985E24}" type="presParOf" srcId="{2A1250AA-1043-4D27-91C6-DB5939E35C6B}" destId="{FFA56F0A-30CA-43F2-94BD-773A675BA6FB}" srcOrd="0" destOrd="0" presId="urn:microsoft.com/office/officeart/2005/8/layout/list1"/>
    <dgm:cxn modelId="{79AEB806-8070-44A3-B032-ACEF61465AC1}" type="presParOf" srcId="{2A1250AA-1043-4D27-91C6-DB5939E35C6B}" destId="{F0E83ED0-3189-4ABA-A665-B109CE1D0191}" srcOrd="1" destOrd="0" presId="urn:microsoft.com/office/officeart/2005/8/layout/list1"/>
    <dgm:cxn modelId="{D76CA352-33C1-42F3-8301-44F86AC26E9C}" type="presParOf" srcId="{ACC2AE7E-59B9-49A0-BAB4-22D68AC176E7}" destId="{ECE4EB38-14AE-459E-B6E4-1217F86B32D5}" srcOrd="5" destOrd="0" presId="urn:microsoft.com/office/officeart/2005/8/layout/list1"/>
    <dgm:cxn modelId="{1E9AA02B-DC6D-49CB-9B97-6693B21B3437}" type="presParOf" srcId="{ACC2AE7E-59B9-49A0-BAB4-22D68AC176E7}" destId="{AD17FCC9-9640-4BB4-87DF-C676D0600FF9}" srcOrd="6" destOrd="0" presId="urn:microsoft.com/office/officeart/2005/8/layout/list1"/>
    <dgm:cxn modelId="{7CA1AEB5-6EE3-4747-93F0-FD82CC0231D1}" type="presParOf" srcId="{ACC2AE7E-59B9-49A0-BAB4-22D68AC176E7}" destId="{366D7415-E88B-4F68-AF94-D9E887087438}" srcOrd="7" destOrd="0" presId="urn:microsoft.com/office/officeart/2005/8/layout/list1"/>
    <dgm:cxn modelId="{C9DBD174-A4DF-4F6A-A422-E610BCCC0306}" type="presParOf" srcId="{ACC2AE7E-59B9-49A0-BAB4-22D68AC176E7}" destId="{B88800CF-E0F3-426C-BC13-6359F33FDBBC}" srcOrd="8" destOrd="0" presId="urn:microsoft.com/office/officeart/2005/8/layout/list1"/>
    <dgm:cxn modelId="{A0DD2ABA-5A72-4E08-A34B-F0D989306085}" type="presParOf" srcId="{B88800CF-E0F3-426C-BC13-6359F33FDBBC}" destId="{C8B67AF2-C8E7-49EB-AC67-8D1E4A8523AA}" srcOrd="0" destOrd="0" presId="urn:microsoft.com/office/officeart/2005/8/layout/list1"/>
    <dgm:cxn modelId="{D720F504-2F9F-4EBA-9073-D4A0EE1659BE}" type="presParOf" srcId="{B88800CF-E0F3-426C-BC13-6359F33FDBBC}" destId="{EFF7A634-2751-44B7-BAE5-2105D36AA943}" srcOrd="1" destOrd="0" presId="urn:microsoft.com/office/officeart/2005/8/layout/list1"/>
    <dgm:cxn modelId="{95A028EC-4FBE-463E-90CC-DC2A4FC28318}" type="presParOf" srcId="{ACC2AE7E-59B9-49A0-BAB4-22D68AC176E7}" destId="{BECDE6BD-69B6-40C1-A9A9-73F52BA8B151}" srcOrd="9" destOrd="0" presId="urn:microsoft.com/office/officeart/2005/8/layout/list1"/>
    <dgm:cxn modelId="{A38165A2-BB4E-412B-9145-18969E8A48EC}" type="presParOf" srcId="{ACC2AE7E-59B9-49A0-BAB4-22D68AC176E7}" destId="{544DED40-2132-417D-B7A1-44065F9B41DC}" srcOrd="10" destOrd="0" presId="urn:microsoft.com/office/officeart/2005/8/layout/list1"/>
    <dgm:cxn modelId="{BCD20350-3D01-4A2E-8841-91E9582BE86C}" type="presParOf" srcId="{ACC2AE7E-59B9-49A0-BAB4-22D68AC176E7}" destId="{50C3A0DE-80C2-49C9-97B8-F8278ECCB8FB}" srcOrd="11" destOrd="0" presId="urn:microsoft.com/office/officeart/2005/8/layout/list1"/>
    <dgm:cxn modelId="{9B2B54DC-50EB-4E70-841A-9126DF72AAFF}" type="presParOf" srcId="{ACC2AE7E-59B9-49A0-BAB4-22D68AC176E7}" destId="{57F19753-896E-4E8C-8C22-2C58EF3F38F1}" srcOrd="12" destOrd="0" presId="urn:microsoft.com/office/officeart/2005/8/layout/list1"/>
    <dgm:cxn modelId="{8D665624-13DB-43A4-AD1B-7A65A155840C}" type="presParOf" srcId="{57F19753-896E-4E8C-8C22-2C58EF3F38F1}" destId="{FE5C7A14-FD98-4054-932C-904627AA37EF}" srcOrd="0" destOrd="0" presId="urn:microsoft.com/office/officeart/2005/8/layout/list1"/>
    <dgm:cxn modelId="{46C242BD-19D7-4C07-A8A0-B5D25BA1D28F}" type="presParOf" srcId="{57F19753-896E-4E8C-8C22-2C58EF3F38F1}" destId="{A437E2ED-70F9-47E2-8396-E115845C7C35}" srcOrd="1" destOrd="0" presId="urn:microsoft.com/office/officeart/2005/8/layout/list1"/>
    <dgm:cxn modelId="{D661B394-7C79-4C2D-BCE8-DCAE0997A055}" type="presParOf" srcId="{ACC2AE7E-59B9-49A0-BAB4-22D68AC176E7}" destId="{BB924BBA-92F2-4CF5-B44F-43244444F14E}" srcOrd="13" destOrd="0" presId="urn:microsoft.com/office/officeart/2005/8/layout/list1"/>
    <dgm:cxn modelId="{1435D412-BBBF-4130-9228-CF4FF2232176}" type="presParOf" srcId="{ACC2AE7E-59B9-49A0-BAB4-22D68AC176E7}" destId="{9A682B0E-4D98-4FE9-841F-29F5D56B018A}" srcOrd="14" destOrd="0" presId="urn:microsoft.com/office/officeart/2005/8/layout/list1"/>
    <dgm:cxn modelId="{22153B97-CD27-46C1-96DC-A64E52739DAE}" type="presParOf" srcId="{ACC2AE7E-59B9-49A0-BAB4-22D68AC176E7}" destId="{06275F3F-9B0F-4A95-8AD9-C7C0B503D508}" srcOrd="15" destOrd="0" presId="urn:microsoft.com/office/officeart/2005/8/layout/list1"/>
    <dgm:cxn modelId="{5D9AFC13-D453-4F90-A859-70094EDA208B}" type="presParOf" srcId="{ACC2AE7E-59B9-49A0-BAB4-22D68AC176E7}" destId="{50464EC2-DD95-4A4C-9D5E-28219735160D}" srcOrd="16" destOrd="0" presId="urn:microsoft.com/office/officeart/2005/8/layout/list1"/>
    <dgm:cxn modelId="{7DEEFC95-3870-48DA-AB44-F8B86A392650}" type="presParOf" srcId="{50464EC2-DD95-4A4C-9D5E-28219735160D}" destId="{87363402-1270-40E2-966F-D44DFF8371F4}" srcOrd="0" destOrd="0" presId="urn:microsoft.com/office/officeart/2005/8/layout/list1"/>
    <dgm:cxn modelId="{4BEC3653-E729-4E0C-886B-AEF288B646CD}" type="presParOf" srcId="{50464EC2-DD95-4A4C-9D5E-28219735160D}" destId="{126AB334-E962-4C1B-A2F9-5B2DB0968CC6}" srcOrd="1" destOrd="0" presId="urn:microsoft.com/office/officeart/2005/8/layout/list1"/>
    <dgm:cxn modelId="{0B18B9A2-EF08-4068-A228-1C16FA3C1E21}" type="presParOf" srcId="{ACC2AE7E-59B9-49A0-BAB4-22D68AC176E7}" destId="{BCDBB38A-B899-4F93-A829-80046784E851}" srcOrd="17" destOrd="0" presId="urn:microsoft.com/office/officeart/2005/8/layout/list1"/>
    <dgm:cxn modelId="{02FFF673-E3E6-455C-939F-379CC8AC83A4}" type="presParOf" srcId="{ACC2AE7E-59B9-49A0-BAB4-22D68AC176E7}" destId="{A7670F91-176E-439F-98BD-906A3A473459}" srcOrd="18" destOrd="0" presId="urn:microsoft.com/office/officeart/2005/8/layout/list1"/>
    <dgm:cxn modelId="{F7127A5D-035F-42D1-9EF0-C52D77AD9649}" type="presParOf" srcId="{ACC2AE7E-59B9-49A0-BAB4-22D68AC176E7}" destId="{3AE71C9A-27C0-4661-ACF5-C4CAC8A467E9}" srcOrd="19" destOrd="0" presId="urn:microsoft.com/office/officeart/2005/8/layout/list1"/>
    <dgm:cxn modelId="{2D83CC32-BEBD-4846-A420-25BB803C36C7}" type="presParOf" srcId="{ACC2AE7E-59B9-49A0-BAB4-22D68AC176E7}" destId="{453854C9-6B2F-4F23-B121-7601FFD87D1D}" srcOrd="20" destOrd="0" presId="urn:microsoft.com/office/officeart/2005/8/layout/list1"/>
    <dgm:cxn modelId="{5334652E-5976-4869-9028-D118A65BF8A3}" type="presParOf" srcId="{453854C9-6B2F-4F23-B121-7601FFD87D1D}" destId="{4247B189-E0B7-4CF4-BF2B-A942E00A2F12}" srcOrd="0" destOrd="0" presId="urn:microsoft.com/office/officeart/2005/8/layout/list1"/>
    <dgm:cxn modelId="{B7535009-A054-4894-8507-737E82E95CFC}" type="presParOf" srcId="{453854C9-6B2F-4F23-B121-7601FFD87D1D}" destId="{59CE10F6-5C9C-49C7-9F7B-B302D992414B}" srcOrd="1" destOrd="0" presId="urn:microsoft.com/office/officeart/2005/8/layout/list1"/>
    <dgm:cxn modelId="{5920D914-7AAB-49B1-A2FF-4AB8C67D1753}" type="presParOf" srcId="{ACC2AE7E-59B9-49A0-BAB4-22D68AC176E7}" destId="{EC5F0769-09EB-49A1-A789-74F5FB5A935E}" srcOrd="21" destOrd="0" presId="urn:microsoft.com/office/officeart/2005/8/layout/list1"/>
    <dgm:cxn modelId="{FF2E9E74-3B52-46FC-BE77-1D4862BECB09}" type="presParOf" srcId="{ACC2AE7E-59B9-49A0-BAB4-22D68AC176E7}" destId="{B288FAC0-9DDA-4AB6-8690-F9398724D07F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6E1401-3C0E-4A9D-B033-391245F9C999}" type="doc">
      <dgm:prSet loTypeId="urn:microsoft.com/office/officeart/2008/layout/AlternatingPictureBlocks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1265DEA-10CF-42C0-ADBA-6E294658FFA1}">
      <dgm:prSet/>
      <dgm:spPr/>
      <dgm:t>
        <a:bodyPr/>
        <a:lstStyle/>
        <a:p>
          <a:pPr rtl="0"/>
          <a:r>
            <a:rPr lang="zh-CN"/>
            <a:t>数据科学理论与实践</a:t>
          </a:r>
        </a:p>
      </dgm:t>
    </dgm:pt>
    <dgm:pt modelId="{D3F6BB9D-2DE1-4562-BC1B-796D7B437A09}" type="par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EA7A96E1-2212-4E33-975D-0B244568971A}" type="sib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1EE638DC-241B-4747-B7B8-B3D5443507DE}">
      <dgm:prSet/>
      <dgm:spPr/>
      <dgm:t>
        <a:bodyPr/>
        <a:lstStyle/>
        <a:p>
          <a:pPr rtl="0"/>
          <a:r>
            <a:rPr lang="zh-CN"/>
            <a:t>朝乐门</a:t>
          </a:r>
        </a:p>
      </dgm:t>
    </dgm:pt>
    <dgm:pt modelId="{1F9B8CE7-6CFA-4ACD-9A55-44E6AE30175B}" type="par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B302661E-5E58-4F85-83D5-08FDDA4650F9}" type="sib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8B6003BD-563C-4ECA-9B97-99E7B34C4A31}">
      <dgm:prSet/>
      <dgm:spPr/>
      <dgm:t>
        <a:bodyPr/>
        <a:lstStyle/>
        <a:p>
          <a:pPr rtl="0"/>
          <a:r>
            <a:rPr lang="zh-CN"/>
            <a:t>清华大学出版社</a:t>
          </a:r>
        </a:p>
      </dgm:t>
    </dgm:pt>
    <dgm:pt modelId="{A0767962-3C2F-454E-BE60-297F1FFFC622}" type="par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00436F0D-8F85-43A8-BC2D-B164989BAFEF}" type="sib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152F26BF-41F9-4451-9181-B4803E3944F9}">
      <dgm:prSet/>
      <dgm:spPr/>
      <dgm:t>
        <a:bodyPr/>
        <a:lstStyle/>
        <a:p>
          <a:pPr rtl="0"/>
          <a:r>
            <a:rPr lang="en-US"/>
            <a:t>2017</a:t>
          </a:r>
          <a:endParaRPr lang="zh-CN"/>
        </a:p>
      </dgm:t>
    </dgm:pt>
    <dgm:pt modelId="{AAFA3836-11A8-4287-8F26-1C61BAFDF9B1}" type="par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774C774F-3390-4428-B680-FE02BC084DBF}" type="sib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EC7E6864-BE67-4FD5-8915-3AD7352F395E}">
      <dgm:prSet/>
      <dgm:spPr/>
      <dgm:t>
        <a:bodyPr/>
        <a:lstStyle/>
        <a:p>
          <a:pPr rtl="0"/>
          <a:r>
            <a:rPr lang="zh-CN"/>
            <a:t>数据科学</a:t>
          </a:r>
        </a:p>
      </dgm:t>
    </dgm:pt>
    <dgm:pt modelId="{1BF90824-0838-43F9-B169-EF369D31DEC7}" type="par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71D2828-CE2F-4E17-B625-11761E417C1C}" type="sib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6752CE7-F311-484C-8833-40EDDFF21212}">
      <dgm:prSet/>
      <dgm:spPr/>
      <dgm:t>
        <a:bodyPr/>
        <a:lstStyle/>
        <a:p>
          <a:pPr rtl="0"/>
          <a:r>
            <a:rPr lang="zh-CN"/>
            <a:t>朝乐门</a:t>
          </a:r>
        </a:p>
      </dgm:t>
    </dgm:pt>
    <dgm:pt modelId="{3F54D527-F5B6-4F3C-8C27-CE790E4A8B1C}" type="par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99417078-B941-4DF2-8434-8232F1C798B9}" type="sib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024541A0-CBC9-4636-8A6F-6BE44371C423}">
      <dgm:prSet/>
      <dgm:spPr/>
      <dgm:t>
        <a:bodyPr/>
        <a:lstStyle/>
        <a:p>
          <a:pPr rtl="0"/>
          <a:r>
            <a:rPr lang="zh-CN"/>
            <a:t>清华大学出版社</a:t>
          </a:r>
        </a:p>
      </dgm:t>
    </dgm:pt>
    <dgm:pt modelId="{5E55FAD9-AAE6-4D88-843A-DE2595C7CA5C}" type="par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DA2B1FE4-6F3C-4804-BB93-111605EF9CBE}" type="sib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434C8058-D03B-4608-8CB5-8BC824A4B1E1}">
      <dgm:prSet/>
      <dgm:spPr/>
      <dgm:t>
        <a:bodyPr/>
        <a:lstStyle/>
        <a:p>
          <a:pPr rtl="0"/>
          <a:r>
            <a:rPr lang="en-US"/>
            <a:t>2016</a:t>
          </a:r>
          <a:endParaRPr lang="zh-CN"/>
        </a:p>
      </dgm:t>
    </dgm:pt>
    <dgm:pt modelId="{A3804A09-04EF-412E-8B00-EFC4CB13C338}" type="par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17654A1F-8A22-4112-A053-6885A590209C}" type="sib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5C2F9DA6-2706-4AB5-8991-EBA41BF61614}" type="pres">
      <dgm:prSet presAssocID="{026E1401-3C0E-4A9D-B033-391245F9C99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9824A7A-4F0C-4DBA-9968-B2FA6CF0C3A1}" type="pres">
      <dgm:prSet presAssocID="{41265DEA-10CF-42C0-ADBA-6E294658FFA1}" presName="comp" presStyleCnt="0"/>
      <dgm:spPr/>
    </dgm:pt>
    <dgm:pt modelId="{04FB5738-4B02-4D98-ADE7-636DE94BD7ED}" type="pres">
      <dgm:prSet presAssocID="{41265DEA-10CF-42C0-ADBA-6E294658FFA1}" presName="rect2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757072-4D53-4913-8AB3-2135C0C0AA4A}" type="pres">
      <dgm:prSet presAssocID="{41265DEA-10CF-42C0-ADBA-6E294658FFA1}" presName="rect1" presStyleLbl="lnNode1" presStyleIdx="0" presStyleCnt="2" custScaleX="781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AF590A93-A786-435C-9064-4E69E82CD851}" type="pres">
      <dgm:prSet presAssocID="{EA7A96E1-2212-4E33-975D-0B244568971A}" presName="sibTrans" presStyleCnt="0"/>
      <dgm:spPr/>
    </dgm:pt>
    <dgm:pt modelId="{C8DFB441-D8DB-46AD-B3EA-6DB83BCFDE38}" type="pres">
      <dgm:prSet presAssocID="{EC7E6864-BE67-4FD5-8915-3AD7352F395E}" presName="comp" presStyleCnt="0"/>
      <dgm:spPr/>
    </dgm:pt>
    <dgm:pt modelId="{5D574384-C148-40CE-BD76-F745C6D74BAB}" type="pres">
      <dgm:prSet presAssocID="{EC7E6864-BE67-4FD5-8915-3AD7352F395E}" presName="rect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4D9DAF-74E3-4633-AB2C-5DEAC69A399D}" type="pres">
      <dgm:prSet presAssocID="{EC7E6864-BE67-4FD5-8915-3AD7352F395E}" presName="rect1" presStyleLbl="lnNode1" presStyleIdx="1" presStyleCnt="2" custScaleX="7021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</dgm:ptLst>
  <dgm:cxnLst>
    <dgm:cxn modelId="{9111D288-551F-4F22-B151-FE69BCB88B93}" srcId="{41265DEA-10CF-42C0-ADBA-6E294658FFA1}" destId="{1EE638DC-241B-4747-B7B8-B3D5443507DE}" srcOrd="0" destOrd="0" parTransId="{1F9B8CE7-6CFA-4ACD-9A55-44E6AE30175B}" sibTransId="{B302661E-5E58-4F85-83D5-08FDDA4650F9}"/>
    <dgm:cxn modelId="{C7D7C35F-5B49-4FB5-8AED-CFFA675B84DE}" srcId="{41265DEA-10CF-42C0-ADBA-6E294658FFA1}" destId="{8B6003BD-563C-4ECA-9B97-99E7B34C4A31}" srcOrd="1" destOrd="0" parTransId="{A0767962-3C2F-454E-BE60-297F1FFFC622}" sibTransId="{00436F0D-8F85-43A8-BC2D-B164989BAFEF}"/>
    <dgm:cxn modelId="{97758F5A-1714-4837-A915-126759809739}" srcId="{026E1401-3C0E-4A9D-B033-391245F9C999}" destId="{41265DEA-10CF-42C0-ADBA-6E294658FFA1}" srcOrd="0" destOrd="0" parTransId="{D3F6BB9D-2DE1-4562-BC1B-796D7B437A09}" sibTransId="{EA7A96E1-2212-4E33-975D-0B244568971A}"/>
    <dgm:cxn modelId="{6AA2A1E8-A155-464A-8358-84A51B5DDF25}" srcId="{EC7E6864-BE67-4FD5-8915-3AD7352F395E}" destId="{434C8058-D03B-4608-8CB5-8BC824A4B1E1}" srcOrd="2" destOrd="0" parTransId="{A3804A09-04EF-412E-8B00-EFC4CB13C338}" sibTransId="{17654A1F-8A22-4112-A053-6885A590209C}"/>
    <dgm:cxn modelId="{7EECC8DA-9C41-4A2F-B696-A4BA985B5EC1}" type="presOf" srcId="{41265DEA-10CF-42C0-ADBA-6E294658FFA1}" destId="{04FB5738-4B02-4D98-ADE7-636DE94BD7ED}" srcOrd="0" destOrd="0" presId="urn:microsoft.com/office/officeart/2008/layout/AlternatingPictureBlocks"/>
    <dgm:cxn modelId="{96545917-DBA7-4293-AAF8-4A243EFF9203}" type="presOf" srcId="{024541A0-CBC9-4636-8A6F-6BE44371C423}" destId="{5D574384-C148-40CE-BD76-F745C6D74BAB}" srcOrd="0" destOrd="2" presId="urn:microsoft.com/office/officeart/2008/layout/AlternatingPictureBlocks"/>
    <dgm:cxn modelId="{68C3BBE3-9D60-4854-9599-9837A66766A1}" type="presOf" srcId="{152F26BF-41F9-4451-9181-B4803E3944F9}" destId="{04FB5738-4B02-4D98-ADE7-636DE94BD7ED}" srcOrd="0" destOrd="3" presId="urn:microsoft.com/office/officeart/2008/layout/AlternatingPictureBlocks"/>
    <dgm:cxn modelId="{429B252B-A0B9-45FE-9BA6-BC5F59F02EDA}" type="presOf" srcId="{1EE638DC-241B-4747-B7B8-B3D5443507DE}" destId="{04FB5738-4B02-4D98-ADE7-636DE94BD7ED}" srcOrd="0" destOrd="1" presId="urn:microsoft.com/office/officeart/2008/layout/AlternatingPictureBlocks"/>
    <dgm:cxn modelId="{E4077DAC-3B76-40B9-907E-67C6ECC12BD2}" type="presOf" srcId="{434C8058-D03B-4608-8CB5-8BC824A4B1E1}" destId="{5D574384-C148-40CE-BD76-F745C6D74BAB}" srcOrd="0" destOrd="3" presId="urn:microsoft.com/office/officeart/2008/layout/AlternatingPictureBlocks"/>
    <dgm:cxn modelId="{0027E33C-2E06-43E7-A7D5-AAEB34C64892}" type="presOf" srcId="{8B6003BD-563C-4ECA-9B97-99E7B34C4A31}" destId="{04FB5738-4B02-4D98-ADE7-636DE94BD7ED}" srcOrd="0" destOrd="2" presId="urn:microsoft.com/office/officeart/2008/layout/AlternatingPictureBlocks"/>
    <dgm:cxn modelId="{B61C29F2-F892-43DB-B20A-11EA0B99A623}" srcId="{EC7E6864-BE67-4FD5-8915-3AD7352F395E}" destId="{024541A0-CBC9-4636-8A6F-6BE44371C423}" srcOrd="1" destOrd="0" parTransId="{5E55FAD9-AAE6-4D88-843A-DE2595C7CA5C}" sibTransId="{DA2B1FE4-6F3C-4804-BB93-111605EF9CBE}"/>
    <dgm:cxn modelId="{697F0C2F-946D-483D-8D31-D1CE0EC38EA1}" srcId="{EC7E6864-BE67-4FD5-8915-3AD7352F395E}" destId="{06752CE7-F311-484C-8833-40EDDFF21212}" srcOrd="0" destOrd="0" parTransId="{3F54D527-F5B6-4F3C-8C27-CE790E4A8B1C}" sibTransId="{99417078-B941-4DF2-8434-8232F1C798B9}"/>
    <dgm:cxn modelId="{0B2A3D4F-BAA6-4322-B9BD-946FF7258AD5}" srcId="{026E1401-3C0E-4A9D-B033-391245F9C999}" destId="{EC7E6864-BE67-4FD5-8915-3AD7352F395E}" srcOrd="1" destOrd="0" parTransId="{1BF90824-0838-43F9-B169-EF369D31DEC7}" sibTransId="{071D2828-CE2F-4E17-B625-11761E417C1C}"/>
    <dgm:cxn modelId="{3969B051-8CB9-4551-BDCD-E0AEA26B98CE}" type="presOf" srcId="{EC7E6864-BE67-4FD5-8915-3AD7352F395E}" destId="{5D574384-C148-40CE-BD76-F745C6D74BAB}" srcOrd="0" destOrd="0" presId="urn:microsoft.com/office/officeart/2008/layout/AlternatingPictureBlocks"/>
    <dgm:cxn modelId="{38F16395-48AC-4722-8A8B-0C8C47CFFA70}" type="presOf" srcId="{06752CE7-F311-484C-8833-40EDDFF21212}" destId="{5D574384-C148-40CE-BD76-F745C6D74BAB}" srcOrd="0" destOrd="1" presId="urn:microsoft.com/office/officeart/2008/layout/AlternatingPictureBlocks"/>
    <dgm:cxn modelId="{FFFCE94C-C190-454A-842E-3C00584AEB26}" srcId="{41265DEA-10CF-42C0-ADBA-6E294658FFA1}" destId="{152F26BF-41F9-4451-9181-B4803E3944F9}" srcOrd="2" destOrd="0" parTransId="{AAFA3836-11A8-4287-8F26-1C61BAFDF9B1}" sibTransId="{774C774F-3390-4428-B680-FE02BC084DBF}"/>
    <dgm:cxn modelId="{FC92C971-32D3-4F33-BBD8-D4244ADD252C}" type="presOf" srcId="{026E1401-3C0E-4A9D-B033-391245F9C999}" destId="{5C2F9DA6-2706-4AB5-8991-EBA41BF61614}" srcOrd="0" destOrd="0" presId="urn:microsoft.com/office/officeart/2008/layout/AlternatingPictureBlocks"/>
    <dgm:cxn modelId="{E607D464-D2F7-4BF4-83D9-F4C9CC0A77F9}" type="presParOf" srcId="{5C2F9DA6-2706-4AB5-8991-EBA41BF61614}" destId="{F9824A7A-4F0C-4DBA-9968-B2FA6CF0C3A1}" srcOrd="0" destOrd="0" presId="urn:microsoft.com/office/officeart/2008/layout/AlternatingPictureBlocks"/>
    <dgm:cxn modelId="{B7B4FE8E-592C-4E75-A2A3-F24BCCEA9D29}" type="presParOf" srcId="{F9824A7A-4F0C-4DBA-9968-B2FA6CF0C3A1}" destId="{04FB5738-4B02-4D98-ADE7-636DE94BD7ED}" srcOrd="0" destOrd="0" presId="urn:microsoft.com/office/officeart/2008/layout/AlternatingPictureBlocks"/>
    <dgm:cxn modelId="{55A17ABA-542A-43BB-9AFA-98A85E6E416F}" type="presParOf" srcId="{F9824A7A-4F0C-4DBA-9968-B2FA6CF0C3A1}" destId="{8A757072-4D53-4913-8AB3-2135C0C0AA4A}" srcOrd="1" destOrd="0" presId="urn:microsoft.com/office/officeart/2008/layout/AlternatingPictureBlocks"/>
    <dgm:cxn modelId="{F2448B93-465E-4A55-B9FE-528FFC867E77}" type="presParOf" srcId="{5C2F9DA6-2706-4AB5-8991-EBA41BF61614}" destId="{AF590A93-A786-435C-9064-4E69E82CD851}" srcOrd="1" destOrd="0" presId="urn:microsoft.com/office/officeart/2008/layout/AlternatingPictureBlocks"/>
    <dgm:cxn modelId="{6C1D530B-EABF-4BF1-B9DF-08463AAE11A3}" type="presParOf" srcId="{5C2F9DA6-2706-4AB5-8991-EBA41BF61614}" destId="{C8DFB441-D8DB-46AD-B3EA-6DB83BCFDE38}" srcOrd="2" destOrd="0" presId="urn:microsoft.com/office/officeart/2008/layout/AlternatingPictureBlocks"/>
    <dgm:cxn modelId="{DBB6CD7E-3FD1-474B-B282-AB6BABD7EE43}" type="presParOf" srcId="{C8DFB441-D8DB-46AD-B3EA-6DB83BCFDE38}" destId="{5D574384-C148-40CE-BD76-F745C6D74BAB}" srcOrd="0" destOrd="0" presId="urn:microsoft.com/office/officeart/2008/layout/AlternatingPictureBlocks"/>
    <dgm:cxn modelId="{F7B912B6-2DB7-425B-B6E1-DABE7EBAB957}" type="presParOf" srcId="{C8DFB441-D8DB-46AD-B3EA-6DB83BCFDE38}" destId="{B04D9DAF-74E3-4633-AB2C-5DEAC69A399D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266597"/>
          <a:ext cx="960839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80419" y="15677"/>
          <a:ext cx="6725877" cy="501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smtClean="0"/>
            <a:t>28.1 </a:t>
          </a:r>
          <a:r>
            <a:rPr lang="en-US" sz="1700" b="0" i="0" kern="1200" smtClean="0"/>
            <a:t>help</a:t>
          </a:r>
          <a:r>
            <a:rPr lang="zh-CN" altLang="en-US" sz="1700" b="0" i="0" kern="1200" smtClean="0"/>
            <a:t>函数</a:t>
          </a:r>
          <a:endParaRPr lang="zh-CN" sz="1700" b="0" kern="1200"/>
        </a:p>
      </dsp:txBody>
      <dsp:txXfrm>
        <a:off x="504917" y="40175"/>
        <a:ext cx="6676881" cy="452844"/>
      </dsp:txXfrm>
    </dsp:sp>
    <dsp:sp modelId="{AD17FCC9-9640-4BB4-87DF-C676D0600FF9}">
      <dsp:nvSpPr>
        <dsp:cNvPr id="0" name=""/>
        <dsp:cNvSpPr/>
      </dsp:nvSpPr>
      <dsp:spPr>
        <a:xfrm>
          <a:off x="0" y="1037717"/>
          <a:ext cx="960839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1470669"/>
              <a:satOff val="-2046"/>
              <a:lumOff val="-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83ED0-3189-4ABA-A665-B109CE1D0191}">
      <dsp:nvSpPr>
        <dsp:cNvPr id="0" name=""/>
        <dsp:cNvSpPr/>
      </dsp:nvSpPr>
      <dsp:spPr>
        <a:xfrm>
          <a:off x="480419" y="786797"/>
          <a:ext cx="6725877" cy="501840"/>
        </a:xfrm>
        <a:prstGeom prst="roundRect">
          <a:avLst/>
        </a:prstGeom>
        <a:solidFill>
          <a:schemeClr val="accent5">
            <a:hueOff val="-1470669"/>
            <a:satOff val="-2046"/>
            <a:lumOff val="-784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smtClean="0"/>
            <a:t>28.2</a:t>
          </a:r>
          <a:r>
            <a:rPr lang="en-US" sz="1700" kern="1200" smtClean="0"/>
            <a:t> </a:t>
          </a:r>
          <a:r>
            <a:rPr lang="en-US" sz="1700" b="0" i="0" kern="1200" smtClean="0"/>
            <a:t>DocString</a:t>
          </a:r>
          <a:endParaRPr lang="zh-CN" sz="1700" b="0" kern="1200"/>
        </a:p>
      </dsp:txBody>
      <dsp:txXfrm>
        <a:off x="504917" y="811295"/>
        <a:ext cx="6676881" cy="452844"/>
      </dsp:txXfrm>
    </dsp:sp>
    <dsp:sp modelId="{544DED40-2132-417D-B7A1-44065F9B41DC}">
      <dsp:nvSpPr>
        <dsp:cNvPr id="0" name=""/>
        <dsp:cNvSpPr/>
      </dsp:nvSpPr>
      <dsp:spPr>
        <a:xfrm>
          <a:off x="0" y="1808837"/>
          <a:ext cx="960839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2941338"/>
              <a:satOff val="-4091"/>
              <a:lumOff val="-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F7A634-2751-44B7-BAE5-2105D36AA943}">
      <dsp:nvSpPr>
        <dsp:cNvPr id="0" name=""/>
        <dsp:cNvSpPr/>
      </dsp:nvSpPr>
      <dsp:spPr>
        <a:xfrm>
          <a:off x="480419" y="1557917"/>
          <a:ext cx="6725877" cy="501840"/>
        </a:xfrm>
        <a:prstGeom prst="roundRect">
          <a:avLst/>
        </a:prstGeom>
        <a:solidFill>
          <a:schemeClr val="accent5">
            <a:hueOff val="-2941338"/>
            <a:satOff val="-4091"/>
            <a:lumOff val="-1569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b="0" kern="1200" smtClean="0"/>
            <a:t>28.3 </a:t>
          </a:r>
          <a:r>
            <a:rPr lang="zh-CN" altLang="en-US" sz="1700" b="0" i="0" kern="1200" smtClean="0"/>
            <a:t>查看源代码</a:t>
          </a:r>
          <a:endParaRPr lang="zh-CN" sz="1700" b="0" kern="1200"/>
        </a:p>
      </dsp:txBody>
      <dsp:txXfrm>
        <a:off x="504917" y="1582415"/>
        <a:ext cx="6676881" cy="452844"/>
      </dsp:txXfrm>
    </dsp:sp>
    <dsp:sp modelId="{9A682B0E-4D98-4FE9-841F-29F5D56B018A}">
      <dsp:nvSpPr>
        <dsp:cNvPr id="0" name=""/>
        <dsp:cNvSpPr/>
      </dsp:nvSpPr>
      <dsp:spPr>
        <a:xfrm>
          <a:off x="0" y="2579957"/>
          <a:ext cx="960839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4412007"/>
              <a:satOff val="-6137"/>
              <a:lumOff val="-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37E2ED-70F9-47E2-8396-E115845C7C35}">
      <dsp:nvSpPr>
        <dsp:cNvPr id="0" name=""/>
        <dsp:cNvSpPr/>
      </dsp:nvSpPr>
      <dsp:spPr>
        <a:xfrm>
          <a:off x="480419" y="2329038"/>
          <a:ext cx="6725877" cy="501840"/>
        </a:xfrm>
        <a:prstGeom prst="roundRect">
          <a:avLst/>
        </a:prstGeom>
        <a:solidFill>
          <a:schemeClr val="accent5">
            <a:hueOff val="-4412007"/>
            <a:satOff val="-6137"/>
            <a:lumOff val="-2353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b="0" kern="1200" smtClean="0"/>
            <a:t>28.4 </a:t>
          </a:r>
          <a:r>
            <a:rPr lang="en-US" sz="1700" b="0" i="0" kern="1200" smtClean="0"/>
            <a:t>doc</a:t>
          </a:r>
          <a:r>
            <a:rPr lang="zh-CN" altLang="en-US" sz="1700" b="0" i="0" kern="1200" smtClean="0"/>
            <a:t>属性</a:t>
          </a:r>
          <a:endParaRPr lang="zh-CN" sz="1700" b="0" kern="1200"/>
        </a:p>
      </dsp:txBody>
      <dsp:txXfrm>
        <a:off x="504917" y="2353536"/>
        <a:ext cx="6676881" cy="452844"/>
      </dsp:txXfrm>
    </dsp:sp>
    <dsp:sp modelId="{A7670F91-176E-439F-98BD-906A3A473459}">
      <dsp:nvSpPr>
        <dsp:cNvPr id="0" name=""/>
        <dsp:cNvSpPr/>
      </dsp:nvSpPr>
      <dsp:spPr>
        <a:xfrm>
          <a:off x="0" y="3351078"/>
          <a:ext cx="960839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5882676"/>
              <a:satOff val="-8182"/>
              <a:lumOff val="-31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6AB334-E962-4C1B-A2F9-5B2DB0968CC6}">
      <dsp:nvSpPr>
        <dsp:cNvPr id="0" name=""/>
        <dsp:cNvSpPr/>
      </dsp:nvSpPr>
      <dsp:spPr>
        <a:xfrm>
          <a:off x="480419" y="3100158"/>
          <a:ext cx="6725877" cy="501840"/>
        </a:xfrm>
        <a:prstGeom prst="roundRect">
          <a:avLst/>
        </a:prstGeom>
        <a:solidFill>
          <a:schemeClr val="accent5">
            <a:hueOff val="-5882676"/>
            <a:satOff val="-8182"/>
            <a:lumOff val="-3138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smtClean="0"/>
            <a:t>28.5 dir()</a:t>
          </a:r>
          <a:r>
            <a:rPr lang="zh-CN" altLang="en-US" sz="1700" kern="1200" smtClean="0"/>
            <a:t>函数</a:t>
          </a:r>
          <a:endParaRPr lang="zh-CN" sz="1700" kern="1200"/>
        </a:p>
      </dsp:txBody>
      <dsp:txXfrm>
        <a:off x="504917" y="3124656"/>
        <a:ext cx="6676881" cy="452844"/>
      </dsp:txXfrm>
    </dsp:sp>
    <dsp:sp modelId="{B288FAC0-9DDA-4AB6-8690-F9398724D07F}">
      <dsp:nvSpPr>
        <dsp:cNvPr id="0" name=""/>
        <dsp:cNvSpPr/>
      </dsp:nvSpPr>
      <dsp:spPr>
        <a:xfrm>
          <a:off x="0" y="4122198"/>
          <a:ext cx="960839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CE10F6-5C9C-49C7-9F7B-B302D992414B}">
      <dsp:nvSpPr>
        <dsp:cNvPr id="0" name=""/>
        <dsp:cNvSpPr/>
      </dsp:nvSpPr>
      <dsp:spPr>
        <a:xfrm>
          <a:off x="480419" y="3871278"/>
          <a:ext cx="6725877" cy="50184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b="0" i="0" kern="1200" smtClean="0"/>
            <a:t>28.6</a:t>
          </a:r>
          <a:r>
            <a:rPr lang="en-US" altLang="zh-CN" sz="1700" b="1" i="0" kern="1200" smtClean="0"/>
            <a:t> </a:t>
          </a:r>
          <a:r>
            <a:rPr lang="zh-CN" altLang="en-US" sz="1700" b="0" i="0" kern="1200" smtClean="0"/>
            <a:t>其他方法</a:t>
          </a:r>
          <a:endParaRPr lang="zh-CN" sz="1700" b="0" kern="1200"/>
        </a:p>
      </dsp:txBody>
      <dsp:txXfrm>
        <a:off x="504917" y="3895776"/>
        <a:ext cx="6676881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B5738-4B02-4D98-ADE7-636DE94BD7ED}">
      <dsp:nvSpPr>
        <dsp:cNvPr id="0" name=""/>
        <dsp:cNvSpPr/>
      </dsp:nvSpPr>
      <dsp:spPr>
        <a:xfrm>
          <a:off x="843909" y="210305"/>
          <a:ext cx="1802911" cy="81542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/>
            <a:t>数据科学理论与实践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/>
            <a:t>朝乐门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/>
            <a:t>清华大学出版社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2017</a:t>
          </a:r>
          <a:endParaRPr lang="zh-CN" sz="900" kern="1200"/>
        </a:p>
      </dsp:txBody>
      <dsp:txXfrm>
        <a:off x="843909" y="210305"/>
        <a:ext cx="1802911" cy="815427"/>
      </dsp:txXfrm>
    </dsp:sp>
    <dsp:sp modelId="{8A757072-4D53-4913-8AB3-2135C0C0AA4A}">
      <dsp:nvSpPr>
        <dsp:cNvPr id="0" name=""/>
        <dsp:cNvSpPr/>
      </dsp:nvSpPr>
      <dsp:spPr>
        <a:xfrm>
          <a:off x="44091" y="210305"/>
          <a:ext cx="630908" cy="81542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D574384-C148-40CE-BD76-F745C6D74BAB}">
      <dsp:nvSpPr>
        <dsp:cNvPr id="0" name=""/>
        <dsp:cNvSpPr/>
      </dsp:nvSpPr>
      <dsp:spPr>
        <a:xfrm>
          <a:off x="60113" y="1160278"/>
          <a:ext cx="1802911" cy="815427"/>
        </a:xfrm>
        <a:prstGeom prst="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/>
            <a:t>数据科学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/>
            <a:t>朝乐门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/>
            <a:t>清华大学出版社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2016</a:t>
          </a:r>
          <a:endParaRPr lang="zh-CN" sz="900" kern="1200"/>
        </a:p>
      </dsp:txBody>
      <dsp:txXfrm>
        <a:off x="60113" y="1160278"/>
        <a:ext cx="1802911" cy="815427"/>
      </dsp:txXfrm>
    </dsp:sp>
    <dsp:sp modelId="{B04D9DAF-74E3-4633-AB2C-5DEAC69A399D}">
      <dsp:nvSpPr>
        <dsp:cNvPr id="0" name=""/>
        <dsp:cNvSpPr/>
      </dsp:nvSpPr>
      <dsp:spPr>
        <a:xfrm>
          <a:off x="2063979" y="1160278"/>
          <a:ext cx="566819" cy="815427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pPr>
                <a:defRPr/>
              </a:pPr>
              <a:t>2018/12/22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916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pPr>
                <a:defRPr/>
              </a:pPr>
              <a:t>2018/12/22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435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2914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5231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831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270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850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04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458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236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607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626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097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41569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809043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99013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311203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648542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17728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089777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26685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199574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7626827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420463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8268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5351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15590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4145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362802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7643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2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r>
              <a:rPr lang="en-US" altLang="zh-CN" sz="1600">
                <a:solidFill>
                  <a:schemeClr val="bg1"/>
                </a:solidFill>
              </a:rPr>
              <a:t> 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>
            <a:spLocks/>
          </p:cNvSpPr>
          <p:nvPr userDrawn="1"/>
        </p:nvSpPr>
        <p:spPr>
          <a:xfrm>
            <a:off x="-96688" y="6597651"/>
            <a:ext cx="11571446" cy="317499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     【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朝乐门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.Python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编程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从数据分析到数据科学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[M].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北京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电子工业出版社，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2019.     【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作者联系方式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chaolemen@ruc.edu.cn                 【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2019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月</a:t>
            </a:r>
          </a:p>
        </p:txBody>
      </p:sp>
      <p:sp>
        <p:nvSpPr>
          <p:cNvPr id="12" name="文本占位符 156"/>
          <p:cNvSpPr txBox="1">
            <a:spLocks/>
          </p:cNvSpPr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zh-CN" altLang="en-US" sz="1200" kern="0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5" r:id="rId3"/>
    <p:sldLayoutId id="2147484358" r:id="rId4"/>
    <p:sldLayoutId id="2147484359" r:id="rId5"/>
    <p:sldLayoutId id="2147484360" r:id="rId6"/>
    <p:sldLayoutId id="2147484361" r:id="rId7"/>
    <p:sldLayoutId id="2147484362" r:id="rId8"/>
    <p:sldLayoutId id="2147484363" r:id="rId9"/>
    <p:sldLayoutId id="2147484364" r:id="rId10"/>
    <p:sldLayoutId id="2147484365" r:id="rId11"/>
    <p:sldLayoutId id="2147484366" r:id="rId12"/>
    <p:sldLayoutId id="2147484367" r:id="rId13"/>
    <p:sldLayoutId id="2147484369" r:id="rId14"/>
    <p:sldLayoutId id="2147484370" r:id="rId15"/>
    <p:sldLayoutId id="2147484372" r:id="rId16"/>
    <p:sldLayoutId id="2147484373" r:id="rId17"/>
    <p:sldLayoutId id="2147484374" r:id="rId18"/>
    <p:sldLayoutId id="2147484446" r:id="rId19"/>
    <p:sldLayoutId id="2147484529" r:id="rId20"/>
  </p:sldLayoutIdLst>
  <p:transition>
    <p:blinds dir="vert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0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>
                <a:solidFill>
                  <a:srgbClr val="C00000"/>
                </a:solidFill>
              </a:rPr>
              <a:t>Python</a:t>
            </a:r>
            <a:r>
              <a:rPr lang="zh-CN" altLang="en-US" sz="5400">
                <a:solidFill>
                  <a:srgbClr val="C00000"/>
                </a:solidFill>
              </a:rPr>
              <a:t>编程</a:t>
            </a:r>
            <a:r>
              <a:rPr lang="en-US" altLang="zh-CN" sz="5400">
                <a:solidFill>
                  <a:srgbClr val="C00000"/>
                </a:solidFill>
              </a:rPr>
              <a:t/>
            </a:r>
            <a:br>
              <a:rPr lang="en-US" altLang="zh-CN" sz="5400">
                <a:solidFill>
                  <a:srgbClr val="C00000"/>
                </a:solidFill>
              </a:rPr>
            </a:br>
            <a:r>
              <a:rPr lang="en-US" altLang="zh-CN" sz="5400">
                <a:solidFill>
                  <a:srgbClr val="C00000"/>
                </a:solidFill>
              </a:rPr>
              <a:t>    ——</a:t>
            </a:r>
            <a:r>
              <a:rPr lang="zh-CN" altLang="en-US" sz="5400">
                <a:solidFill>
                  <a:srgbClr val="C00000"/>
                </a:solidFill>
              </a:rPr>
              <a:t>从数据分析到数据科学</a:t>
            </a: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/>
              <a:t>朝乐门 </a:t>
            </a:r>
            <a:endParaRPr lang="en-US" altLang="zh-CN"/>
          </a:p>
          <a:p>
            <a:pPr marL="457200" lvl="1" indent="0">
              <a:buNone/>
            </a:pPr>
            <a:r>
              <a:rPr lang="zh-CN" altLang="en-US"/>
              <a:t>中国人民大学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chaolemen@ruc.edu.cn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9394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smtClean="0"/>
              <a:t>28.5 </a:t>
            </a:r>
            <a:r>
              <a:rPr lang="en-US" altLang="zh-CN" b="0" smtClean="0"/>
              <a:t>dir</a:t>
            </a:r>
            <a:r>
              <a:rPr lang="en-US" altLang="zh-CN" b="0"/>
              <a:t>()</a:t>
            </a:r>
            <a:r>
              <a:rPr lang="zh-CN" altLang="en-US" b="0"/>
              <a:t>函数</a:t>
            </a:r>
            <a:endParaRPr lang="zh-CN" altLang="en-US" sz="40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第二篇 </a:t>
            </a:r>
            <a:r>
              <a:rPr lang="en-US" altLang="zh-CN"/>
              <a:t>Python</a:t>
            </a:r>
            <a:r>
              <a:rPr lang="zh-CN" altLang="en-US"/>
              <a:t>基础</a:t>
            </a:r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28. </a:t>
            </a:r>
            <a:r>
              <a:rPr lang="zh-CN" altLang="en-US" smtClean="0"/>
              <a:t>帮助文档</a:t>
            </a:r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19775" y="175400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In[12]: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696809"/>
            <a:ext cx="7992211" cy="590872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dir(len</a:t>
            </a:r>
            <a:r>
              <a:rPr lang="en-US" altLang="zh-CN" sz="2400" b="1">
                <a:solidFill>
                  <a:schemeClr val="tx1"/>
                </a:solidFill>
              </a:rPr>
              <a:t>)</a:t>
            </a:r>
            <a:endParaRPr lang="zh-CN" altLang="zh-CN" sz="2400" b="1" dirty="0">
              <a:solidFill>
                <a:schemeClr val="tx1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1019775" y="2588282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Out[12]: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4334" y="2531082"/>
            <a:ext cx="7992211" cy="241008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['__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call__',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'__class__',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'__delattr__',</a:t>
            </a:r>
          </a:p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'__subclasshook__',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'__text_signature__']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1019775" y="5487615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In[13]: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144334" y="5430416"/>
            <a:ext cx="7992211" cy="590872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dir</a:t>
            </a:r>
            <a:r>
              <a:rPr lang="en-US" altLang="zh-CN" sz="2400" b="1">
                <a:solidFill>
                  <a:schemeClr val="tx1"/>
                </a:solidFill>
              </a:rPr>
              <a:t>?</a:t>
            </a:r>
            <a:endParaRPr lang="en-US" altLang="zh-CN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29013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smtClean="0"/>
              <a:t>28.6 </a:t>
            </a:r>
            <a:r>
              <a:rPr lang="zh-CN" altLang="en-US" b="0" smtClean="0"/>
              <a:t>其他</a:t>
            </a:r>
            <a:r>
              <a:rPr lang="zh-CN" altLang="en-US" b="0"/>
              <a:t>方法</a:t>
            </a:r>
            <a:endParaRPr lang="zh-CN" altLang="en-US" sz="40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第二篇 </a:t>
            </a:r>
            <a:r>
              <a:rPr lang="en-US" altLang="zh-CN"/>
              <a:t>Python</a:t>
            </a:r>
            <a:r>
              <a:rPr lang="zh-CN" altLang="en-US"/>
              <a:t>基础</a:t>
            </a:r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28. </a:t>
            </a:r>
            <a:r>
              <a:rPr lang="zh-CN" altLang="en-US" smtClean="0"/>
              <a:t>帮助文档</a:t>
            </a:r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19775" y="175400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In[14]: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696809"/>
            <a:ext cx="7992211" cy="2164240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myList1.c*?</a:t>
            </a:r>
          </a:p>
          <a:p>
            <a:pPr lvl="0"/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#myList1.clear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#myList1.copy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#myList1.count</a:t>
            </a:r>
            <a:endParaRPr lang="zh-CN" altLang="zh-CN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82373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595938" y="1"/>
            <a:ext cx="3498850" cy="214313"/>
          </a:xfrm>
          <a:ln w="9525"/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/>
              <a:t>3.</a:t>
            </a:r>
            <a:r>
              <a:rPr lang="zh-CN" altLang="en-US"/>
              <a:t>特殊数据类型</a:t>
            </a:r>
          </a:p>
        </p:txBody>
      </p:sp>
      <p:sp>
        <p:nvSpPr>
          <p:cNvPr id="1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zh-CN" altLang="en-US"/>
              <a:t>▼第一篇 </a:t>
            </a:r>
            <a:r>
              <a:rPr lang="en-US" altLang="zh-CN"/>
              <a:t>Python</a:t>
            </a:r>
            <a:r>
              <a:rPr lang="zh-CN" altLang="en-US"/>
              <a:t>基础</a:t>
            </a:r>
          </a:p>
        </p:txBody>
      </p:sp>
      <p:pic>
        <p:nvPicPr>
          <p:cNvPr id="15" name="Picture 20" descr="thankyo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63752" y="692696"/>
            <a:ext cx="3960043" cy="265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901" y="3991128"/>
            <a:ext cx="1992430" cy="199243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 flipH="1">
            <a:off x="4020022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/>
              <a:t>教学支撑平台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776976" y="4122127"/>
            <a:ext cx="2093637" cy="1754326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CN"/>
          </a:p>
          <a:p>
            <a:pPr algn="ctr"/>
            <a:r>
              <a:rPr lang="en-US" altLang="zh-CN" err="1"/>
              <a:t>chaolemen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@</a:t>
            </a:r>
          </a:p>
          <a:p>
            <a:pPr algn="ctr"/>
            <a:endParaRPr lang="en-US" altLang="zh-CN"/>
          </a:p>
          <a:p>
            <a:pPr algn="ctr"/>
            <a:r>
              <a:rPr lang="en-US" altLang="zh-CN"/>
              <a:t>ruc.edu.cn</a:t>
            </a:r>
          </a:p>
        </p:txBody>
      </p:sp>
      <p:sp>
        <p:nvSpPr>
          <p:cNvPr id="19" name="文本框 18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/>
              <a:t>参考书目</a:t>
            </a:r>
          </a:p>
        </p:txBody>
      </p:sp>
      <p:sp>
        <p:nvSpPr>
          <p:cNvPr id="20" name="文本框 19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/>
              <a:t>主讲人联系方式</a:t>
            </a:r>
          </a:p>
        </p:txBody>
      </p:sp>
      <p:graphicFrame>
        <p:nvGraphicFramePr>
          <p:cNvPr id="21" name="内容占位符 9"/>
          <p:cNvGraphicFramePr>
            <a:graphicFrameLocks noGrp="1"/>
          </p:cNvGraphicFramePr>
          <p:nvPr>
            <p:ph idx="1"/>
            <p:extLst/>
          </p:nvPr>
        </p:nvGraphicFramePr>
        <p:xfrm>
          <a:off x="787720" y="3906284"/>
          <a:ext cx="2690912" cy="2186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2" t="40550" r="21962" b="27951"/>
          <a:stretch/>
        </p:blipFill>
        <p:spPr>
          <a:xfrm>
            <a:off x="9480376" y="4021715"/>
            <a:ext cx="1926242" cy="1926241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/>
              <a:t>主讲人微信</a:t>
            </a:r>
          </a:p>
        </p:txBody>
      </p:sp>
    </p:spTree>
    <p:extLst>
      <p:ext uri="{BB962C8B-B14F-4D97-AF65-F5344CB8AC3E}">
        <p14:creationId xmlns:p14="http://schemas.microsoft.com/office/powerpoint/2010/main" val="2541565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>
                <a:solidFill>
                  <a:srgbClr val="C00000"/>
                </a:solidFill>
              </a:rPr>
              <a:t> </a:t>
            </a:r>
            <a:r>
              <a:rPr lang="en-US" altLang="zh-CN" sz="5400" smtClean="0">
                <a:solidFill>
                  <a:srgbClr val="C00000"/>
                </a:solidFill>
              </a:rPr>
              <a:t>28. </a:t>
            </a:r>
            <a:r>
              <a:rPr lang="zh-CN" altLang="en-US" sz="5400" smtClean="0">
                <a:solidFill>
                  <a:srgbClr val="C00000"/>
                </a:solidFill>
              </a:rPr>
              <a:t>帮助文档</a:t>
            </a:r>
            <a:endParaRPr lang="zh-CN" altLang="en-US" sz="540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/>
              <a:t>朝乐门 </a:t>
            </a:r>
            <a:endParaRPr lang="en-US" altLang="zh-CN"/>
          </a:p>
          <a:p>
            <a:pPr marL="457200" lvl="1" indent="0">
              <a:buNone/>
            </a:pPr>
            <a:r>
              <a:rPr lang="zh-CN" altLang="en-US"/>
              <a:t>中国人民大学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chaolemen@ruc.edu.cn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50833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sz="4000"/>
              <a:t>本章内容提要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第二篇 </a:t>
            </a:r>
            <a:r>
              <a:rPr lang="en-US" altLang="zh-CN"/>
              <a:t>Python</a:t>
            </a:r>
            <a:r>
              <a:rPr lang="zh-CN" altLang="en-US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28. </a:t>
            </a:r>
            <a:r>
              <a:rPr lang="zh-CN" altLang="en-US" smtClean="0"/>
              <a:t>帮助文档</a:t>
            </a:r>
            <a:endParaRPr lang="zh-CN" altLang="en-US"/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5ED83200-6A04-4F9F-B59A-0C4C2EF98A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4363553"/>
              </p:ext>
            </p:extLst>
          </p:nvPr>
        </p:nvGraphicFramePr>
        <p:xfrm>
          <a:off x="1096115" y="1696809"/>
          <a:ext cx="9608397" cy="456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8577606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smtClean="0"/>
              <a:t>28.1 </a:t>
            </a:r>
            <a:r>
              <a:rPr lang="en-US" altLang="zh-CN" b="0" smtClean="0"/>
              <a:t>help</a:t>
            </a:r>
            <a:r>
              <a:rPr lang="zh-CN" altLang="en-US" b="0" smtClean="0"/>
              <a:t>函数</a:t>
            </a:r>
            <a:endParaRPr lang="zh-CN" altLang="en-US" sz="40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第二篇 </a:t>
            </a:r>
            <a:r>
              <a:rPr lang="en-US" altLang="zh-CN"/>
              <a:t>Python</a:t>
            </a:r>
            <a:r>
              <a:rPr lang="zh-CN" altLang="en-US"/>
              <a:t>基础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19775" y="1974032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In[1]: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916832"/>
            <a:ext cx="8128130" cy="850855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help(len</a:t>
            </a:r>
            <a:r>
              <a:rPr lang="en-US" altLang="zh-CN" sz="2400" b="1">
                <a:solidFill>
                  <a:schemeClr val="tx1"/>
                </a:solidFill>
              </a:rPr>
              <a:t>) </a:t>
            </a:r>
            <a:endParaRPr lang="zh-CN" altLang="zh-CN" sz="2400" b="1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4334" y="2887209"/>
            <a:ext cx="7992211" cy="162191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 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built-in function len in module builtins:</a:t>
            </a:r>
          </a:p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len(obj, /)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the number of items in a 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28. </a:t>
            </a:r>
            <a:r>
              <a:rPr lang="zh-CN" altLang="en-US" smtClean="0"/>
              <a:t>帮助文档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38840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smtClean="0"/>
              <a:t>28.2 </a:t>
            </a:r>
            <a:r>
              <a:rPr lang="en-US" altLang="zh-CN" b="0" smtClean="0"/>
              <a:t>DocString</a:t>
            </a:r>
            <a:endParaRPr lang="zh-CN" altLang="en-US" sz="40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第二篇 </a:t>
            </a:r>
            <a:r>
              <a:rPr lang="en-US" altLang="zh-CN"/>
              <a:t>Python</a:t>
            </a:r>
            <a:r>
              <a:rPr lang="zh-CN" altLang="en-US"/>
              <a:t>基础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731743" y="1772816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In[2]: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1856302" y="1696809"/>
            <a:ext cx="9280258" cy="1948215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len?</a:t>
            </a:r>
          </a:p>
          <a:p>
            <a:pPr lvl="0"/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#Signature: len(obj, /)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#Docstring: Return the number of items in a container.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#Type:      builtin_function_or_method</a:t>
            </a:r>
            <a:endParaRPr lang="zh-CN" altLang="zh-CN" sz="2400" b="1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731742" y="3983361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In[3]: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1873066" y="3926162"/>
            <a:ext cx="9263494" cy="2311150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myList1</a:t>
            </a:r>
            <a:r>
              <a:rPr lang="en-US" altLang="zh-CN" sz="2400" b="1">
                <a:solidFill>
                  <a:schemeClr val="tx1"/>
                </a:solidFill>
              </a:rPr>
              <a:t>=[1,2,3,4]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myList1.append?</a:t>
            </a:r>
          </a:p>
          <a:p>
            <a:pPr lvl="0"/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#Docstring: L.append(object) -&gt; None -- append object to end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#Type:      builtin_function_or_method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1873067" y="4760436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28. </a:t>
            </a:r>
            <a:r>
              <a:rPr lang="zh-CN" altLang="en-US" smtClean="0"/>
              <a:t>帮助文档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45063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smtClean="0"/>
              <a:t>28.2 </a:t>
            </a:r>
            <a:r>
              <a:rPr lang="en-US" altLang="zh-CN" b="0" smtClean="0"/>
              <a:t>DocString</a:t>
            </a:r>
            <a:endParaRPr lang="zh-CN" altLang="en-US" sz="40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第二篇 </a:t>
            </a:r>
            <a:r>
              <a:rPr lang="en-US" altLang="zh-CN"/>
              <a:t>Python</a:t>
            </a:r>
            <a:r>
              <a:rPr lang="zh-CN" altLang="en-US"/>
              <a:t>基础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731743" y="1383159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In[4]: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1856302" y="1389685"/>
            <a:ext cx="9568290" cy="4199555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def </a:t>
            </a:r>
            <a:r>
              <a:rPr lang="en-US" altLang="zh-CN" sz="2400" b="1">
                <a:solidFill>
                  <a:schemeClr val="tx1"/>
                </a:solidFill>
              </a:rPr>
              <a:t>testDocString():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 """</a:t>
            </a:r>
            <a:r>
              <a:rPr lang="zh-CN" altLang="en-US" sz="2400" b="1">
                <a:solidFill>
                  <a:schemeClr val="tx1"/>
                </a:solidFill>
              </a:rPr>
              <a:t>此处为</a:t>
            </a:r>
            <a:r>
              <a:rPr lang="en-US" altLang="zh-CN" sz="2400" b="1">
                <a:solidFill>
                  <a:schemeClr val="tx1"/>
                </a:solidFill>
              </a:rPr>
              <a:t>docString</a:t>
            </a:r>
            <a:r>
              <a:rPr lang="zh-CN" altLang="en-US" sz="2400" b="1">
                <a:solidFill>
                  <a:schemeClr val="tx1"/>
                </a:solidFill>
              </a:rPr>
              <a:t>，</a:t>
            </a:r>
          </a:p>
          <a:p>
            <a:pPr lvl="0"/>
            <a:r>
              <a:rPr lang="zh-CN" altLang="en-US" sz="2400" b="1">
                <a:solidFill>
                  <a:schemeClr val="tx1"/>
                </a:solidFill>
              </a:rPr>
              <a:t>            即用“？”能查看得到的帮助信息</a:t>
            </a:r>
            <a:r>
              <a:rPr lang="en-US" altLang="zh-CN" sz="2400" b="1">
                <a:solidFill>
                  <a:schemeClr val="tx1"/>
                </a:solidFill>
              </a:rPr>
              <a:t>"""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 </a:t>
            </a:r>
            <a:r>
              <a:rPr lang="en-US" altLang="zh-CN" sz="2400" b="1">
                <a:solidFill>
                  <a:schemeClr val="tx1"/>
                </a:solidFill>
              </a:rPr>
              <a:t>return(1</a:t>
            </a:r>
            <a:r>
              <a:rPr lang="en-US" altLang="zh-CN" sz="2400" b="1" smtClean="0">
                <a:solidFill>
                  <a:schemeClr val="tx1"/>
                </a:solidFill>
              </a:rPr>
              <a:t>)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testDocString</a:t>
            </a:r>
            <a:r>
              <a:rPr lang="en-US" altLang="zh-CN" sz="2400" b="1" smtClean="0">
                <a:solidFill>
                  <a:schemeClr val="tx1"/>
                </a:solidFill>
              </a:rPr>
              <a:t>?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#Signature: testDocString()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#Docstring: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#</a:t>
            </a:r>
            <a:r>
              <a:rPr lang="zh-CN" altLang="en-US" sz="2400" b="1">
                <a:solidFill>
                  <a:schemeClr val="tx1"/>
                </a:solidFill>
              </a:rPr>
              <a:t>此处为</a:t>
            </a:r>
            <a:r>
              <a:rPr lang="en-US" altLang="zh-CN" sz="2400" b="1">
                <a:solidFill>
                  <a:schemeClr val="tx1"/>
                </a:solidFill>
              </a:rPr>
              <a:t>docString</a:t>
            </a:r>
            <a:r>
              <a:rPr lang="zh-CN" altLang="en-US" sz="2400" b="1">
                <a:solidFill>
                  <a:schemeClr val="tx1"/>
                </a:solidFill>
              </a:rPr>
              <a:t>，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#</a:t>
            </a:r>
            <a:r>
              <a:rPr lang="zh-CN" altLang="en-US" sz="2400" b="1">
                <a:solidFill>
                  <a:schemeClr val="tx1"/>
                </a:solidFill>
              </a:rPr>
              <a:t>即用“？”能查看得到的帮助信息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#File:      c:\users\soloman\clm\&lt;ipython-input-4-742d4bf944c4&gt;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#Type:      function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731742" y="5847655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In[5]: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1873066" y="5790456"/>
            <a:ext cx="9551526" cy="518864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?</a:t>
            </a:r>
            <a:r>
              <a:rPr lang="en-US" altLang="zh-CN" sz="2400" b="1">
                <a:solidFill>
                  <a:schemeClr val="tx1"/>
                </a:solidFill>
              </a:rPr>
              <a:t>testDocString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1873067" y="4760436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28. </a:t>
            </a:r>
            <a:r>
              <a:rPr lang="zh-CN" altLang="en-US" smtClean="0"/>
              <a:t>帮助文档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62593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smtClean="0"/>
              <a:t>28.3 </a:t>
            </a:r>
            <a:r>
              <a:rPr lang="zh-CN" altLang="en-US" b="0" smtClean="0"/>
              <a:t>查看</a:t>
            </a:r>
            <a:r>
              <a:rPr lang="zh-CN" altLang="en-US" b="0"/>
              <a:t>源代码</a:t>
            </a:r>
            <a:endParaRPr lang="zh-CN" altLang="en-US" sz="40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第二篇 </a:t>
            </a:r>
            <a:r>
              <a:rPr lang="en-US" altLang="zh-CN"/>
              <a:t>Python</a:t>
            </a:r>
            <a:r>
              <a:rPr lang="zh-CN" altLang="en-US"/>
              <a:t>基础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19775" y="1974032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In[6]: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3" y="1916832"/>
            <a:ext cx="8276863" cy="648071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testDocString</a:t>
            </a:r>
            <a:r>
              <a:rPr lang="en-US" altLang="zh-CN" sz="2400" b="1">
                <a:solidFill>
                  <a:schemeClr val="tx1"/>
                </a:solidFill>
              </a:rPr>
              <a:t>??</a:t>
            </a:r>
            <a:endParaRPr lang="zh-CN" altLang="zh-CN" sz="2400" b="1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1019774" y="2982143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In[7]: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161098" y="2924944"/>
            <a:ext cx="8260099" cy="2232248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len</a:t>
            </a:r>
            <a:r>
              <a:rPr lang="en-US" altLang="zh-CN" sz="2400" b="1">
                <a:solidFill>
                  <a:schemeClr val="tx1"/>
                </a:solidFill>
              </a:rPr>
              <a:t>?</a:t>
            </a:r>
          </a:p>
          <a:p>
            <a:pPr lvl="0"/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#Signature: len(obj, /)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#Docstring: Return the number of items in a container.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#Type</a:t>
            </a:r>
            <a:r>
              <a:rPr lang="en-US" altLang="zh-CN" sz="2400" b="1">
                <a:solidFill>
                  <a:schemeClr val="tx1"/>
                </a:solidFill>
              </a:rPr>
              <a:t>:      </a:t>
            </a:r>
            <a:r>
              <a:rPr lang="en-US" altLang="zh-CN" sz="2400" b="1" smtClean="0">
                <a:solidFill>
                  <a:schemeClr val="tx1"/>
                </a:solidFill>
              </a:rPr>
              <a:t>builtin_function_or_method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61099" y="3759218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28. </a:t>
            </a:r>
            <a:r>
              <a:rPr lang="zh-CN" altLang="en-US" smtClean="0"/>
              <a:t>帮助文档</a:t>
            </a:r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67810" y="566124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In[8]: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0C71595-D97F-4B52-BBDE-25F08FEE8023}"/>
              </a:ext>
            </a:extLst>
          </p:cNvPr>
          <p:cNvSpPr/>
          <p:nvPr/>
        </p:nvSpPr>
        <p:spPr>
          <a:xfrm>
            <a:off x="2161098" y="5589240"/>
            <a:ext cx="8260098" cy="590872"/>
          </a:xfrm>
          <a:prstGeom prst="rect">
            <a:avLst/>
          </a:prstGeom>
          <a:solidFill>
            <a:srgbClr val="EDCDCB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len</a:t>
            </a:r>
            <a:r>
              <a:rPr lang="en-US" altLang="zh-CN" sz="2400" b="1">
                <a:solidFill>
                  <a:schemeClr val="tx1"/>
                </a:solidFill>
              </a:rPr>
              <a:t>??</a:t>
            </a:r>
            <a:r>
              <a:rPr lang="en-US" altLang="zh-CN" sz="2400" smtClean="0"/>
              <a:t>)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57138555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smtClean="0"/>
              <a:t>28.4 </a:t>
            </a:r>
            <a:r>
              <a:rPr lang="en-US" altLang="zh-CN" b="0" smtClean="0"/>
              <a:t>doc</a:t>
            </a:r>
            <a:r>
              <a:rPr lang="zh-CN" altLang="en-US" b="0"/>
              <a:t>属性</a:t>
            </a:r>
            <a:endParaRPr lang="zh-CN" altLang="en-US" sz="40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第二篇 </a:t>
            </a:r>
            <a:r>
              <a:rPr lang="en-US" altLang="zh-CN"/>
              <a:t>Python</a:t>
            </a:r>
            <a:r>
              <a:rPr lang="zh-CN" altLang="en-US"/>
              <a:t>基础</a:t>
            </a:r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28. </a:t>
            </a:r>
            <a:r>
              <a:rPr lang="zh-CN" altLang="en-US" smtClean="0"/>
              <a:t>帮助文档</a:t>
            </a:r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19775" y="175400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In[9]: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696809"/>
            <a:ext cx="7992211" cy="590872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testDocString</a:t>
            </a:r>
            <a:r>
              <a:rPr lang="en-US" altLang="zh-CN" sz="2400" b="1">
                <a:solidFill>
                  <a:schemeClr val="tx1"/>
                </a:solidFill>
              </a:rPr>
              <a:t>.__doc__</a:t>
            </a:r>
            <a:endParaRPr lang="zh-CN" altLang="zh-CN" sz="2400" b="1" dirty="0">
              <a:solidFill>
                <a:schemeClr val="tx1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1019775" y="2588282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Out[9]: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4334" y="2531082"/>
            <a:ext cx="7992211" cy="96992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zh-CN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此处为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docString</a:t>
            </a:r>
            <a:r>
              <a:rPr lang="zh-CN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\n            </a:t>
            </a:r>
            <a:r>
              <a:rPr lang="zh-CN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即用“？”能查看得到的帮助</a:t>
            </a:r>
            <a:r>
              <a:rPr lang="zh-CN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信息</a:t>
            </a:r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6234C177-0A45-45AE-A7EC-4CD8014D10DE}"/>
              </a:ext>
            </a:extLst>
          </p:cNvPr>
          <p:cNvGrpSpPr/>
          <p:nvPr/>
        </p:nvGrpSpPr>
        <p:grpSpPr>
          <a:xfrm>
            <a:off x="1019775" y="4092086"/>
            <a:ext cx="9116770" cy="1425146"/>
            <a:chOff x="975335" y="2003854"/>
            <a:chExt cx="9116770" cy="1425146"/>
          </a:xfrm>
        </p:grpSpPr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3E656E31-476B-4152-89A3-FDDD5B63C346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smtClean="0">
                  <a:latin typeface="Sitka Subheading" panose="02000505000000020004" pitchFamily="2" charset="0"/>
                  <a:cs typeface="MV Boli" panose="02000500030200090000" pitchFamily="2" charset="0"/>
                </a:rPr>
                <a:t>In[10]: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6A587F86-CFE7-4C2E-AACB-F25729014031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chemeClr val="accent4">
                <a:lumMod val="75000"/>
                <a:alpha val="13000"/>
              </a:scheme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smtClean="0">
                  <a:solidFill>
                    <a:schemeClr val="tx1"/>
                  </a:solidFill>
                </a:rPr>
                <a:t>len</a:t>
              </a:r>
              <a:r>
                <a:rPr lang="en-US" altLang="zh-CN" sz="2400" b="1">
                  <a:solidFill>
                    <a:schemeClr val="tx1"/>
                  </a:solidFill>
                </a:rPr>
                <a:t>.__doc__</a:t>
              </a:r>
              <a:endParaRPr lang="en-US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314A8708-58BC-4AE2-99E1-012E9125EBF0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smtClean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Out[10]: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1808A76E-D658-4339-B9E3-A941B777054F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smtClean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'Return </a:t>
              </a:r>
              <a:r>
                <a:rPr lang="en-US" altLang="zh-CN" sz="2400" b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 number of items in a container.'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080701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smtClean="0"/>
              <a:t>28.5 </a:t>
            </a:r>
            <a:r>
              <a:rPr lang="en-US" altLang="zh-CN" b="0" smtClean="0"/>
              <a:t>dir</a:t>
            </a:r>
            <a:r>
              <a:rPr lang="en-US" altLang="zh-CN" b="0"/>
              <a:t>()</a:t>
            </a:r>
            <a:r>
              <a:rPr lang="zh-CN" altLang="en-US" b="0"/>
              <a:t>函数</a:t>
            </a:r>
            <a:endParaRPr lang="zh-CN" altLang="en-US" sz="40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第二篇 </a:t>
            </a:r>
            <a:r>
              <a:rPr lang="en-US" altLang="zh-CN"/>
              <a:t>Python</a:t>
            </a:r>
            <a:r>
              <a:rPr lang="zh-CN" altLang="en-US"/>
              <a:t>基础</a:t>
            </a:r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28. </a:t>
            </a:r>
            <a:r>
              <a:rPr lang="zh-CN" altLang="en-US" smtClean="0"/>
              <a:t>帮助文档</a:t>
            </a:r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19775" y="175400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In[11]: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696809"/>
            <a:ext cx="7992211" cy="590872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dir(print</a:t>
            </a:r>
            <a:r>
              <a:rPr lang="en-US" altLang="zh-CN" sz="2400" b="1">
                <a:solidFill>
                  <a:schemeClr val="tx1"/>
                </a:solidFill>
              </a:rPr>
              <a:t>)</a:t>
            </a:r>
            <a:endParaRPr lang="zh-CN" altLang="zh-CN" sz="2400" b="1" dirty="0">
              <a:solidFill>
                <a:schemeClr val="tx1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1019775" y="2588282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Out[11]: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4334" y="2531082"/>
            <a:ext cx="7992211" cy="34902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['__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call__',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'__class__',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'__delattr__',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'__dir__',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'__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</a:t>
            </a:r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__',</a:t>
            </a:r>
          </a:p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</a:p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'__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str__',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'__subclasshook__',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'__text_signature__']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26992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213</TotalTime>
  <Words>502</Words>
  <Application>Microsoft Office PowerPoint</Application>
  <PresentationFormat>宽屏</PresentationFormat>
  <Paragraphs>151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华文中宋</vt:lpstr>
      <vt:lpstr>宋体</vt:lpstr>
      <vt:lpstr>Arial</vt:lpstr>
      <vt:lpstr>Calibri</vt:lpstr>
      <vt:lpstr>MV Boli</vt:lpstr>
      <vt:lpstr>Sitka Subheading</vt:lpstr>
      <vt:lpstr>Times New Roman</vt:lpstr>
      <vt:lpstr>Wingdings</vt:lpstr>
      <vt:lpstr>Wingdings 2</vt:lpstr>
      <vt:lpstr>吉祥如意</vt:lpstr>
      <vt:lpstr>Python编程     ——从数据分析到数据科学</vt:lpstr>
      <vt:lpstr> 28. 帮助文档</vt:lpstr>
      <vt:lpstr>本章内容提要</vt:lpstr>
      <vt:lpstr>28.1 help函数</vt:lpstr>
      <vt:lpstr>28.2 DocString</vt:lpstr>
      <vt:lpstr>28.2 DocString</vt:lpstr>
      <vt:lpstr>28.3 查看源代码</vt:lpstr>
      <vt:lpstr>28.4 doc属性</vt:lpstr>
      <vt:lpstr>28.5 dir()函数</vt:lpstr>
      <vt:lpstr>28.5 dir()函数</vt:lpstr>
      <vt:lpstr>28.6 其他方法</vt:lpstr>
      <vt:lpstr>PowerPoint 演示文稿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lee xueming</cp:lastModifiedBy>
  <cp:revision>1567</cp:revision>
  <cp:lastPrinted>2017-07-17T10:18:39Z</cp:lastPrinted>
  <dcterms:created xsi:type="dcterms:W3CDTF">2007-03-02T11:26:21Z</dcterms:created>
  <dcterms:modified xsi:type="dcterms:W3CDTF">2018-12-22T08:16:54Z</dcterms:modified>
</cp:coreProperties>
</file>