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1"/>
  </p:notesMasterIdLst>
  <p:handoutMasterIdLst>
    <p:handoutMasterId r:id="rId12"/>
  </p:handoutMasterIdLst>
  <p:sldIdLst>
    <p:sldId id="842" r:id="rId2"/>
    <p:sldId id="859" r:id="rId3"/>
    <p:sldId id="858" r:id="rId4"/>
    <p:sldId id="862" r:id="rId5"/>
    <p:sldId id="863" r:id="rId6"/>
    <p:sldId id="865" r:id="rId7"/>
    <p:sldId id="866" r:id="rId8"/>
    <p:sldId id="864" r:id="rId9"/>
    <p:sldId id="797" r:id="rId10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>
    <p:extLst>
      <p:ext uri="{19B8F6BF-5375-455C-9EA6-DF929625EA0E}">
        <p15:presenceInfo xmlns:p15="http://schemas.microsoft.com/office/powerpoint/2012/main" userId="29dff8a422dc77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D75C5C"/>
    <a:srgbClr val="CF3E3E"/>
    <a:srgbClr val="EDCDCB"/>
    <a:srgbClr val="F1EEF4"/>
    <a:srgbClr val="AB0000"/>
    <a:srgbClr val="CC0000"/>
    <a:srgbClr val="A9CDCB"/>
    <a:srgbClr val="D1EBF1"/>
    <a:srgbClr val="EBF1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59" autoAdjust="0"/>
    <p:restoredTop sz="82491" autoAdjust="0"/>
  </p:normalViewPr>
  <p:slideViewPr>
    <p:cSldViewPr>
      <p:cViewPr varScale="1">
        <p:scale>
          <a:sx n="68" d="100"/>
          <a:sy n="68" d="100"/>
        </p:scale>
        <p:origin x="732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/>
      <dgm:t>
        <a:bodyPr/>
        <a:lstStyle/>
        <a:p>
          <a:r>
            <a:rPr lang="en-US" b="0" smtClean="0"/>
            <a:t>29.1 </a:t>
          </a:r>
          <a:r>
            <a:rPr lang="en-US" b="0" i="0" smtClean="0"/>
            <a:t>try/except/finally</a:t>
          </a:r>
          <a:endParaRPr lang="zh-CN" b="0"/>
        </a:p>
      </dgm:t>
    </dgm:pt>
    <dgm:pt modelId="{C9974E75-C5BA-4AF8-9D14-7E6DB268B9AF}" type="par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535AB587-A692-43E5-9615-766AE847F8A5}" type="sib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488FD816-4CED-4740-B5D1-1055C0C49531}">
      <dgm:prSet/>
      <dgm:spPr/>
      <dgm:t>
        <a:bodyPr/>
        <a:lstStyle/>
        <a:p>
          <a:r>
            <a:rPr lang="en-US" altLang="zh-CN" b="0" smtClean="0"/>
            <a:t>29.2 </a:t>
          </a:r>
          <a:r>
            <a:rPr lang="zh-CN" altLang="en-US" b="0" i="0" smtClean="0"/>
            <a:t>异常信息的显示模式</a:t>
          </a:r>
          <a:endParaRPr lang="zh-CN" b="0"/>
        </a:p>
      </dgm:t>
    </dgm:pt>
    <dgm:pt modelId="{04CD0439-BA50-438F-8AA7-AEA89DC2C872}" type="parTrans" cxnId="{A4593EB5-96F0-45CB-9E14-AD363CD2B91A}">
      <dgm:prSet/>
      <dgm:spPr/>
      <dgm:t>
        <a:bodyPr/>
        <a:lstStyle/>
        <a:p>
          <a:endParaRPr lang="zh-CN" altLang="en-US"/>
        </a:p>
      </dgm:t>
    </dgm:pt>
    <dgm:pt modelId="{CB206672-2423-4C3D-AEBB-8A81ECD7041D}" type="sibTrans" cxnId="{A4593EB5-96F0-45CB-9E14-AD363CD2B91A}">
      <dgm:prSet/>
      <dgm:spPr/>
      <dgm:t>
        <a:bodyPr/>
        <a:lstStyle/>
        <a:p>
          <a:endParaRPr lang="zh-CN" altLang="en-US"/>
        </a:p>
      </dgm:t>
    </dgm:pt>
    <dgm:pt modelId="{437F496D-FC93-4AFA-BC42-4B0E949071AC}">
      <dgm:prSet/>
      <dgm:spPr/>
      <dgm:t>
        <a:bodyPr/>
        <a:lstStyle/>
        <a:p>
          <a:r>
            <a:rPr lang="en-US" altLang="zh-CN" b="0" i="0" smtClean="0"/>
            <a:t>29.3 </a:t>
          </a:r>
          <a:r>
            <a:rPr lang="zh-CN" altLang="en-US" b="0" i="0" smtClean="0"/>
            <a:t>断言</a:t>
          </a:r>
          <a:endParaRPr lang="zh-CN" b="0"/>
        </a:p>
      </dgm:t>
    </dgm:pt>
    <dgm:pt modelId="{770ECDD7-1CA4-4D35-A2CE-3BE7AB4AB051}" type="parTrans" cxnId="{2E1EB63F-FBFF-4C49-A72A-F55A9C3E39D9}">
      <dgm:prSet/>
      <dgm:spPr/>
      <dgm:t>
        <a:bodyPr/>
        <a:lstStyle/>
        <a:p>
          <a:endParaRPr lang="zh-CN" altLang="en-US"/>
        </a:p>
      </dgm:t>
    </dgm:pt>
    <dgm:pt modelId="{A9A6F21B-247F-45C1-9597-F2CF1E8C3411}" type="sibTrans" cxnId="{2E1EB63F-FBFF-4C49-A72A-F55A9C3E39D9}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FFD53BA8-45B8-48D7-839D-F63881906C2D}" type="pres">
      <dgm:prSet presAssocID="{4A6CFA20-D504-4C11-9666-95A21ED3E06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3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518BB173-E63F-417F-A6D6-CA0F0837AF1C}" type="pres">
      <dgm:prSet presAssocID="{488FD816-4CED-4740-B5D1-1055C0C49531}" presName="parentLin" presStyleCnt="0"/>
      <dgm:spPr/>
    </dgm:pt>
    <dgm:pt modelId="{90EC56A5-59F7-4E96-A03E-3D14FB68C19D}" type="pres">
      <dgm:prSet presAssocID="{488FD816-4CED-4740-B5D1-1055C0C49531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B5E34E5E-BCD5-48AD-9666-299E56BF6317}" type="pres">
      <dgm:prSet presAssocID="{488FD816-4CED-4740-B5D1-1055C0C4953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5E0FEC-4A50-4C12-8556-4B92E3C65DBD}" type="pres">
      <dgm:prSet presAssocID="{488FD816-4CED-4740-B5D1-1055C0C49531}" presName="negativeSpace" presStyleCnt="0"/>
      <dgm:spPr/>
    </dgm:pt>
    <dgm:pt modelId="{A4C178BF-6B80-46A6-BFA4-EE73407D0AF3}" type="pres">
      <dgm:prSet presAssocID="{488FD816-4CED-4740-B5D1-1055C0C49531}" presName="childText" presStyleLbl="conFgAcc1" presStyleIdx="1" presStyleCnt="3">
        <dgm:presLayoutVars>
          <dgm:bulletEnabled val="1"/>
        </dgm:presLayoutVars>
      </dgm:prSet>
      <dgm:spPr/>
    </dgm:pt>
    <dgm:pt modelId="{A236FCA7-63A6-4F18-891A-6D49874FF246}" type="pres">
      <dgm:prSet presAssocID="{CB206672-2423-4C3D-AEBB-8A81ECD7041D}" presName="spaceBetweenRectangles" presStyleCnt="0"/>
      <dgm:spPr/>
    </dgm:pt>
    <dgm:pt modelId="{6CAAD200-6B13-4D73-BE7C-7579583BC680}" type="pres">
      <dgm:prSet presAssocID="{437F496D-FC93-4AFA-BC42-4B0E949071AC}" presName="parentLin" presStyleCnt="0"/>
      <dgm:spPr/>
    </dgm:pt>
    <dgm:pt modelId="{98543128-3874-433F-9A1D-590964E55435}" type="pres">
      <dgm:prSet presAssocID="{437F496D-FC93-4AFA-BC42-4B0E949071AC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320BA1D2-03F8-4D10-9A99-596A91AD2187}" type="pres">
      <dgm:prSet presAssocID="{437F496D-FC93-4AFA-BC42-4B0E949071A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C29E89-4D82-40C0-809C-E01D020C2947}" type="pres">
      <dgm:prSet presAssocID="{437F496D-FC93-4AFA-BC42-4B0E949071AC}" presName="negativeSpace" presStyleCnt="0"/>
      <dgm:spPr/>
    </dgm:pt>
    <dgm:pt modelId="{A441FE2E-AE30-4EBC-88AD-1022D3DC175F}" type="pres">
      <dgm:prSet presAssocID="{437F496D-FC93-4AFA-BC42-4B0E949071A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4593EB5-96F0-45CB-9E14-AD363CD2B91A}" srcId="{2D3DEDF0-B9A1-4CD2-BA88-CA716FC4420C}" destId="{488FD816-4CED-4740-B5D1-1055C0C49531}" srcOrd="1" destOrd="0" parTransId="{04CD0439-BA50-438F-8AA7-AEA89DC2C872}" sibTransId="{CB206672-2423-4C3D-AEBB-8A81ECD7041D}"/>
    <dgm:cxn modelId="{D91B927A-3386-4456-9FAF-0AA6A39C915A}" type="presOf" srcId="{437F496D-FC93-4AFA-BC42-4B0E949071AC}" destId="{320BA1D2-03F8-4D10-9A99-596A91AD2187}" srcOrd="1" destOrd="0" presId="urn:microsoft.com/office/officeart/2005/8/layout/list1"/>
    <dgm:cxn modelId="{2E1EB63F-FBFF-4C49-A72A-F55A9C3E39D9}" srcId="{2D3DEDF0-B9A1-4CD2-BA88-CA716FC4420C}" destId="{437F496D-FC93-4AFA-BC42-4B0E949071AC}" srcOrd="2" destOrd="0" parTransId="{770ECDD7-1CA4-4D35-A2CE-3BE7AB4AB051}" sibTransId="{A9A6F21B-247F-45C1-9597-F2CF1E8C3411}"/>
    <dgm:cxn modelId="{B32E2D6E-E60B-4AB7-BF51-0F9D7FEC3543}" type="presOf" srcId="{488FD816-4CED-4740-B5D1-1055C0C49531}" destId="{90EC56A5-59F7-4E96-A03E-3D14FB68C19D}" srcOrd="0" destOrd="0" presId="urn:microsoft.com/office/officeart/2005/8/layout/list1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6C25FE7E-8462-460C-A803-0FD951D183D2}" type="presOf" srcId="{4A6CFA20-D504-4C11-9666-95A21ED3E06C}" destId="{99D3529F-CE9E-430A-A33C-F4EF72985A46}" srcOrd="0" destOrd="0" presId="urn:microsoft.com/office/officeart/2005/8/layout/list1"/>
    <dgm:cxn modelId="{D531AC79-627D-4A7C-AC52-230AA1398DEA}" type="presOf" srcId="{2D3DEDF0-B9A1-4CD2-BA88-CA716FC4420C}" destId="{ACC2AE7E-59B9-49A0-BAB4-22D68AC176E7}" srcOrd="0" destOrd="0" presId="urn:microsoft.com/office/officeart/2005/8/layout/list1"/>
    <dgm:cxn modelId="{4C0743BE-3C8F-46DA-B245-89EE69665101}" type="presOf" srcId="{488FD816-4CED-4740-B5D1-1055C0C49531}" destId="{B5E34E5E-BCD5-48AD-9666-299E56BF6317}" srcOrd="1" destOrd="0" presId="urn:microsoft.com/office/officeart/2005/8/layout/list1"/>
    <dgm:cxn modelId="{65508D4A-B367-4415-82AA-9E18B9D1E97E}" type="presOf" srcId="{4A6CFA20-D504-4C11-9666-95A21ED3E06C}" destId="{FFD53BA8-45B8-48D7-839D-F63881906C2D}" srcOrd="1" destOrd="0" presId="urn:microsoft.com/office/officeart/2005/8/layout/list1"/>
    <dgm:cxn modelId="{0311C3AD-C087-4B4F-BE26-34F283DF0F0A}" type="presOf" srcId="{437F496D-FC93-4AFA-BC42-4B0E949071AC}" destId="{98543128-3874-433F-9A1D-590964E55435}" srcOrd="0" destOrd="0" presId="urn:microsoft.com/office/officeart/2005/8/layout/list1"/>
    <dgm:cxn modelId="{1AD553EB-0562-42EB-A765-4A13473CE265}" type="presParOf" srcId="{ACC2AE7E-59B9-49A0-BAB4-22D68AC176E7}" destId="{7AEB1288-B212-47FC-96D6-40294FD2E307}" srcOrd="0" destOrd="0" presId="urn:microsoft.com/office/officeart/2005/8/layout/list1"/>
    <dgm:cxn modelId="{0F8E6D21-9A3E-4657-A85B-06F5AAC07AAC}" type="presParOf" srcId="{7AEB1288-B212-47FC-96D6-40294FD2E307}" destId="{99D3529F-CE9E-430A-A33C-F4EF72985A46}" srcOrd="0" destOrd="0" presId="urn:microsoft.com/office/officeart/2005/8/layout/list1"/>
    <dgm:cxn modelId="{E3C50494-009B-40D6-92CC-21CD602EAD80}" type="presParOf" srcId="{7AEB1288-B212-47FC-96D6-40294FD2E307}" destId="{FFD53BA8-45B8-48D7-839D-F63881906C2D}" srcOrd="1" destOrd="0" presId="urn:microsoft.com/office/officeart/2005/8/layout/list1"/>
    <dgm:cxn modelId="{FD8A86CC-42BB-4112-B2F5-BE266B59750E}" type="presParOf" srcId="{ACC2AE7E-59B9-49A0-BAB4-22D68AC176E7}" destId="{C0D297E7-F1B3-4D5E-9183-8D7DE7303441}" srcOrd="1" destOrd="0" presId="urn:microsoft.com/office/officeart/2005/8/layout/list1"/>
    <dgm:cxn modelId="{4EAD6C64-5614-4047-BC97-75F98D7B14C3}" type="presParOf" srcId="{ACC2AE7E-59B9-49A0-BAB4-22D68AC176E7}" destId="{BF82169F-36AF-4359-9BAE-4965A5F38BD5}" srcOrd="2" destOrd="0" presId="urn:microsoft.com/office/officeart/2005/8/layout/list1"/>
    <dgm:cxn modelId="{82B45EE1-F028-4B44-87E8-361031F584B1}" type="presParOf" srcId="{ACC2AE7E-59B9-49A0-BAB4-22D68AC176E7}" destId="{97EC761C-8953-48D7-AFE6-4E1B2DC860A0}" srcOrd="3" destOrd="0" presId="urn:microsoft.com/office/officeart/2005/8/layout/list1"/>
    <dgm:cxn modelId="{9D11D568-9748-47F4-BECC-2247CB1ECB8C}" type="presParOf" srcId="{ACC2AE7E-59B9-49A0-BAB4-22D68AC176E7}" destId="{518BB173-E63F-417F-A6D6-CA0F0837AF1C}" srcOrd="4" destOrd="0" presId="urn:microsoft.com/office/officeart/2005/8/layout/list1"/>
    <dgm:cxn modelId="{DF43FF26-BA63-4B05-9A49-FABF15FD61AF}" type="presParOf" srcId="{518BB173-E63F-417F-A6D6-CA0F0837AF1C}" destId="{90EC56A5-59F7-4E96-A03E-3D14FB68C19D}" srcOrd="0" destOrd="0" presId="urn:microsoft.com/office/officeart/2005/8/layout/list1"/>
    <dgm:cxn modelId="{28C047E7-B63F-4A7D-B789-7806561FDC67}" type="presParOf" srcId="{518BB173-E63F-417F-A6D6-CA0F0837AF1C}" destId="{B5E34E5E-BCD5-48AD-9666-299E56BF6317}" srcOrd="1" destOrd="0" presId="urn:microsoft.com/office/officeart/2005/8/layout/list1"/>
    <dgm:cxn modelId="{B21EB702-F829-4711-9B39-FDAA0C7EE143}" type="presParOf" srcId="{ACC2AE7E-59B9-49A0-BAB4-22D68AC176E7}" destId="{085E0FEC-4A50-4C12-8556-4B92E3C65DBD}" srcOrd="5" destOrd="0" presId="urn:microsoft.com/office/officeart/2005/8/layout/list1"/>
    <dgm:cxn modelId="{773931A2-351B-4174-95A8-B437D82BF2F3}" type="presParOf" srcId="{ACC2AE7E-59B9-49A0-BAB4-22D68AC176E7}" destId="{A4C178BF-6B80-46A6-BFA4-EE73407D0AF3}" srcOrd="6" destOrd="0" presId="urn:microsoft.com/office/officeart/2005/8/layout/list1"/>
    <dgm:cxn modelId="{FE186DF2-C034-494A-8AC6-240693774517}" type="presParOf" srcId="{ACC2AE7E-59B9-49A0-BAB4-22D68AC176E7}" destId="{A236FCA7-63A6-4F18-891A-6D49874FF246}" srcOrd="7" destOrd="0" presId="urn:microsoft.com/office/officeart/2005/8/layout/list1"/>
    <dgm:cxn modelId="{4B0B05DC-C0DC-42F5-A0E9-9428A24DB5D0}" type="presParOf" srcId="{ACC2AE7E-59B9-49A0-BAB4-22D68AC176E7}" destId="{6CAAD200-6B13-4D73-BE7C-7579583BC680}" srcOrd="8" destOrd="0" presId="urn:microsoft.com/office/officeart/2005/8/layout/list1"/>
    <dgm:cxn modelId="{64F971E8-4BD1-4506-8209-C4D08CB3BF52}" type="presParOf" srcId="{6CAAD200-6B13-4D73-BE7C-7579583BC680}" destId="{98543128-3874-433F-9A1D-590964E55435}" srcOrd="0" destOrd="0" presId="urn:microsoft.com/office/officeart/2005/8/layout/list1"/>
    <dgm:cxn modelId="{9F5D7456-1548-4BBE-A494-7C596B53D55B}" type="presParOf" srcId="{6CAAD200-6B13-4D73-BE7C-7579583BC680}" destId="{320BA1D2-03F8-4D10-9A99-596A91AD2187}" srcOrd="1" destOrd="0" presId="urn:microsoft.com/office/officeart/2005/8/layout/list1"/>
    <dgm:cxn modelId="{CB5FAD8E-485B-4F3B-85F5-02CD386F6779}" type="presParOf" srcId="{ACC2AE7E-59B9-49A0-BAB4-22D68AC176E7}" destId="{13C29E89-4D82-40C0-809C-E01D020C2947}" srcOrd="9" destOrd="0" presId="urn:microsoft.com/office/officeart/2005/8/layout/list1"/>
    <dgm:cxn modelId="{6738E408-0BAF-4C00-9178-4E198A203F0A}" type="presParOf" srcId="{ACC2AE7E-59B9-49A0-BAB4-22D68AC176E7}" destId="{A441FE2E-AE30-4EBC-88AD-1022D3DC175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6E1401-3C0E-4A9D-B033-391245F9C999}" type="doc">
      <dgm:prSet loTypeId="urn:microsoft.com/office/officeart/2008/layout/AlternatingPictureBlocks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1265DEA-10CF-42C0-ADBA-6E294658FFA1}">
      <dgm:prSet/>
      <dgm:spPr/>
      <dgm:t>
        <a:bodyPr/>
        <a:lstStyle/>
        <a:p>
          <a:pPr rtl="0"/>
          <a:r>
            <a:rPr lang="zh-CN"/>
            <a:t>数据科学理论与实践</a:t>
          </a:r>
        </a:p>
      </dgm:t>
    </dgm:pt>
    <dgm:pt modelId="{D3F6BB9D-2DE1-4562-BC1B-796D7B437A09}" type="par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EA7A96E1-2212-4E33-975D-0B244568971A}" type="sib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1EE638DC-241B-4747-B7B8-B3D5443507DE}">
      <dgm:prSet/>
      <dgm:spPr/>
      <dgm:t>
        <a:bodyPr/>
        <a:lstStyle/>
        <a:p>
          <a:pPr rtl="0"/>
          <a:r>
            <a:rPr lang="zh-CN"/>
            <a:t>朝乐门</a:t>
          </a:r>
        </a:p>
      </dgm:t>
    </dgm:pt>
    <dgm:pt modelId="{1F9B8CE7-6CFA-4ACD-9A55-44E6AE30175B}" type="par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B302661E-5E58-4F85-83D5-08FDDA4650F9}" type="sib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8B6003BD-563C-4ECA-9B97-99E7B34C4A31}">
      <dgm:prSet/>
      <dgm:spPr/>
      <dgm:t>
        <a:bodyPr/>
        <a:lstStyle/>
        <a:p>
          <a:pPr rtl="0"/>
          <a:r>
            <a:rPr lang="zh-CN"/>
            <a:t>清华大学出版社</a:t>
          </a:r>
        </a:p>
      </dgm:t>
    </dgm:pt>
    <dgm:pt modelId="{A0767962-3C2F-454E-BE60-297F1FFFC622}" type="par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00436F0D-8F85-43A8-BC2D-B164989BAFEF}" type="sib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152F26BF-41F9-4451-9181-B4803E3944F9}">
      <dgm:prSet/>
      <dgm:spPr/>
      <dgm:t>
        <a:bodyPr/>
        <a:lstStyle/>
        <a:p>
          <a:pPr rtl="0"/>
          <a:r>
            <a:rPr lang="en-US"/>
            <a:t>2017</a:t>
          </a:r>
          <a:endParaRPr lang="zh-CN"/>
        </a:p>
      </dgm:t>
    </dgm:pt>
    <dgm:pt modelId="{AAFA3836-11A8-4287-8F26-1C61BAFDF9B1}" type="par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774C774F-3390-4428-B680-FE02BC084DBF}" type="sib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EC7E6864-BE67-4FD5-8915-3AD7352F395E}">
      <dgm:prSet/>
      <dgm:spPr/>
      <dgm:t>
        <a:bodyPr/>
        <a:lstStyle/>
        <a:p>
          <a:pPr rtl="0"/>
          <a:r>
            <a:rPr lang="zh-CN"/>
            <a:t>数据科学</a:t>
          </a:r>
        </a:p>
      </dgm:t>
    </dgm:pt>
    <dgm:pt modelId="{1BF90824-0838-43F9-B169-EF369D31DEC7}" type="par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71D2828-CE2F-4E17-B625-11761E417C1C}" type="sib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6752CE7-F311-484C-8833-40EDDFF21212}">
      <dgm:prSet/>
      <dgm:spPr/>
      <dgm:t>
        <a:bodyPr/>
        <a:lstStyle/>
        <a:p>
          <a:pPr rtl="0"/>
          <a:r>
            <a:rPr lang="zh-CN"/>
            <a:t>朝乐门</a:t>
          </a:r>
        </a:p>
      </dgm:t>
    </dgm:pt>
    <dgm:pt modelId="{3F54D527-F5B6-4F3C-8C27-CE790E4A8B1C}" type="par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99417078-B941-4DF2-8434-8232F1C798B9}" type="sib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024541A0-CBC9-4636-8A6F-6BE44371C423}">
      <dgm:prSet/>
      <dgm:spPr/>
      <dgm:t>
        <a:bodyPr/>
        <a:lstStyle/>
        <a:p>
          <a:pPr rtl="0"/>
          <a:r>
            <a:rPr lang="zh-CN"/>
            <a:t>清华大学出版社</a:t>
          </a:r>
        </a:p>
      </dgm:t>
    </dgm:pt>
    <dgm:pt modelId="{5E55FAD9-AAE6-4D88-843A-DE2595C7CA5C}" type="par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DA2B1FE4-6F3C-4804-BB93-111605EF9CBE}" type="sib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434C8058-D03B-4608-8CB5-8BC824A4B1E1}">
      <dgm:prSet/>
      <dgm:spPr/>
      <dgm:t>
        <a:bodyPr/>
        <a:lstStyle/>
        <a:p>
          <a:pPr rtl="0"/>
          <a:r>
            <a:rPr lang="en-US"/>
            <a:t>2016</a:t>
          </a:r>
          <a:endParaRPr lang="zh-CN"/>
        </a:p>
      </dgm:t>
    </dgm:pt>
    <dgm:pt modelId="{A3804A09-04EF-412E-8B00-EFC4CB13C338}" type="par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17654A1F-8A22-4112-A053-6885A590209C}" type="sib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5C2F9DA6-2706-4AB5-8991-EBA41BF61614}" type="pres">
      <dgm:prSet presAssocID="{026E1401-3C0E-4A9D-B033-391245F9C99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9824A7A-4F0C-4DBA-9968-B2FA6CF0C3A1}" type="pres">
      <dgm:prSet presAssocID="{41265DEA-10CF-42C0-ADBA-6E294658FFA1}" presName="comp" presStyleCnt="0"/>
      <dgm:spPr/>
    </dgm:pt>
    <dgm:pt modelId="{04FB5738-4B02-4D98-ADE7-636DE94BD7ED}" type="pres">
      <dgm:prSet presAssocID="{41265DEA-10CF-42C0-ADBA-6E294658FFA1}" presName="rect2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757072-4D53-4913-8AB3-2135C0C0AA4A}" type="pres">
      <dgm:prSet presAssocID="{41265DEA-10CF-42C0-ADBA-6E294658FFA1}" presName="rect1" presStyleLbl="lnNode1" presStyleIdx="0" presStyleCnt="2" custScaleX="781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AF590A93-A786-435C-9064-4E69E82CD851}" type="pres">
      <dgm:prSet presAssocID="{EA7A96E1-2212-4E33-975D-0B244568971A}" presName="sibTrans" presStyleCnt="0"/>
      <dgm:spPr/>
    </dgm:pt>
    <dgm:pt modelId="{C8DFB441-D8DB-46AD-B3EA-6DB83BCFDE38}" type="pres">
      <dgm:prSet presAssocID="{EC7E6864-BE67-4FD5-8915-3AD7352F395E}" presName="comp" presStyleCnt="0"/>
      <dgm:spPr/>
    </dgm:pt>
    <dgm:pt modelId="{5D574384-C148-40CE-BD76-F745C6D74BAB}" type="pres">
      <dgm:prSet presAssocID="{EC7E6864-BE67-4FD5-8915-3AD7352F395E}" presName="rect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4D9DAF-74E3-4633-AB2C-5DEAC69A399D}" type="pres">
      <dgm:prSet presAssocID="{EC7E6864-BE67-4FD5-8915-3AD7352F395E}" presName="rect1" presStyleLbl="lnNode1" presStyleIdx="1" presStyleCnt="2" custScaleX="7021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</dgm:ptLst>
  <dgm:cxnLst>
    <dgm:cxn modelId="{9111D288-551F-4F22-B151-FE69BCB88B93}" srcId="{41265DEA-10CF-42C0-ADBA-6E294658FFA1}" destId="{1EE638DC-241B-4747-B7B8-B3D5443507DE}" srcOrd="0" destOrd="0" parTransId="{1F9B8CE7-6CFA-4ACD-9A55-44E6AE30175B}" sibTransId="{B302661E-5E58-4F85-83D5-08FDDA4650F9}"/>
    <dgm:cxn modelId="{C7D7C35F-5B49-4FB5-8AED-CFFA675B84DE}" srcId="{41265DEA-10CF-42C0-ADBA-6E294658FFA1}" destId="{8B6003BD-563C-4ECA-9B97-99E7B34C4A31}" srcOrd="1" destOrd="0" parTransId="{A0767962-3C2F-454E-BE60-297F1FFFC622}" sibTransId="{00436F0D-8F85-43A8-BC2D-B164989BAFEF}"/>
    <dgm:cxn modelId="{97758F5A-1714-4837-A915-126759809739}" srcId="{026E1401-3C0E-4A9D-B033-391245F9C999}" destId="{41265DEA-10CF-42C0-ADBA-6E294658FFA1}" srcOrd="0" destOrd="0" parTransId="{D3F6BB9D-2DE1-4562-BC1B-796D7B437A09}" sibTransId="{EA7A96E1-2212-4E33-975D-0B244568971A}"/>
    <dgm:cxn modelId="{6AA2A1E8-A155-464A-8358-84A51B5DDF25}" srcId="{EC7E6864-BE67-4FD5-8915-3AD7352F395E}" destId="{434C8058-D03B-4608-8CB5-8BC824A4B1E1}" srcOrd="2" destOrd="0" parTransId="{A3804A09-04EF-412E-8B00-EFC4CB13C338}" sibTransId="{17654A1F-8A22-4112-A053-6885A590209C}"/>
    <dgm:cxn modelId="{7EECC8DA-9C41-4A2F-B696-A4BA985B5EC1}" type="presOf" srcId="{41265DEA-10CF-42C0-ADBA-6E294658FFA1}" destId="{04FB5738-4B02-4D98-ADE7-636DE94BD7ED}" srcOrd="0" destOrd="0" presId="urn:microsoft.com/office/officeart/2008/layout/AlternatingPictureBlocks"/>
    <dgm:cxn modelId="{96545917-DBA7-4293-AAF8-4A243EFF9203}" type="presOf" srcId="{024541A0-CBC9-4636-8A6F-6BE44371C423}" destId="{5D574384-C148-40CE-BD76-F745C6D74BAB}" srcOrd="0" destOrd="2" presId="urn:microsoft.com/office/officeart/2008/layout/AlternatingPictureBlocks"/>
    <dgm:cxn modelId="{68C3BBE3-9D60-4854-9599-9837A66766A1}" type="presOf" srcId="{152F26BF-41F9-4451-9181-B4803E3944F9}" destId="{04FB5738-4B02-4D98-ADE7-636DE94BD7ED}" srcOrd="0" destOrd="3" presId="urn:microsoft.com/office/officeart/2008/layout/AlternatingPictureBlocks"/>
    <dgm:cxn modelId="{429B252B-A0B9-45FE-9BA6-BC5F59F02EDA}" type="presOf" srcId="{1EE638DC-241B-4747-B7B8-B3D5443507DE}" destId="{04FB5738-4B02-4D98-ADE7-636DE94BD7ED}" srcOrd="0" destOrd="1" presId="urn:microsoft.com/office/officeart/2008/layout/AlternatingPictureBlocks"/>
    <dgm:cxn modelId="{E4077DAC-3B76-40B9-907E-67C6ECC12BD2}" type="presOf" srcId="{434C8058-D03B-4608-8CB5-8BC824A4B1E1}" destId="{5D574384-C148-40CE-BD76-F745C6D74BAB}" srcOrd="0" destOrd="3" presId="urn:microsoft.com/office/officeart/2008/layout/AlternatingPictureBlocks"/>
    <dgm:cxn modelId="{0027E33C-2E06-43E7-A7D5-AAEB34C64892}" type="presOf" srcId="{8B6003BD-563C-4ECA-9B97-99E7B34C4A31}" destId="{04FB5738-4B02-4D98-ADE7-636DE94BD7ED}" srcOrd="0" destOrd="2" presId="urn:microsoft.com/office/officeart/2008/layout/AlternatingPictureBlocks"/>
    <dgm:cxn modelId="{B61C29F2-F892-43DB-B20A-11EA0B99A623}" srcId="{EC7E6864-BE67-4FD5-8915-3AD7352F395E}" destId="{024541A0-CBC9-4636-8A6F-6BE44371C423}" srcOrd="1" destOrd="0" parTransId="{5E55FAD9-AAE6-4D88-843A-DE2595C7CA5C}" sibTransId="{DA2B1FE4-6F3C-4804-BB93-111605EF9CBE}"/>
    <dgm:cxn modelId="{697F0C2F-946D-483D-8D31-D1CE0EC38EA1}" srcId="{EC7E6864-BE67-4FD5-8915-3AD7352F395E}" destId="{06752CE7-F311-484C-8833-40EDDFF21212}" srcOrd="0" destOrd="0" parTransId="{3F54D527-F5B6-4F3C-8C27-CE790E4A8B1C}" sibTransId="{99417078-B941-4DF2-8434-8232F1C798B9}"/>
    <dgm:cxn modelId="{0B2A3D4F-BAA6-4322-B9BD-946FF7258AD5}" srcId="{026E1401-3C0E-4A9D-B033-391245F9C999}" destId="{EC7E6864-BE67-4FD5-8915-3AD7352F395E}" srcOrd="1" destOrd="0" parTransId="{1BF90824-0838-43F9-B169-EF369D31DEC7}" sibTransId="{071D2828-CE2F-4E17-B625-11761E417C1C}"/>
    <dgm:cxn modelId="{3969B051-8CB9-4551-BDCD-E0AEA26B98CE}" type="presOf" srcId="{EC7E6864-BE67-4FD5-8915-3AD7352F395E}" destId="{5D574384-C148-40CE-BD76-F745C6D74BAB}" srcOrd="0" destOrd="0" presId="urn:microsoft.com/office/officeart/2008/layout/AlternatingPictureBlocks"/>
    <dgm:cxn modelId="{38F16395-48AC-4722-8A8B-0C8C47CFFA70}" type="presOf" srcId="{06752CE7-F311-484C-8833-40EDDFF21212}" destId="{5D574384-C148-40CE-BD76-F745C6D74BAB}" srcOrd="0" destOrd="1" presId="urn:microsoft.com/office/officeart/2008/layout/AlternatingPictureBlocks"/>
    <dgm:cxn modelId="{FFFCE94C-C190-454A-842E-3C00584AEB26}" srcId="{41265DEA-10CF-42C0-ADBA-6E294658FFA1}" destId="{152F26BF-41F9-4451-9181-B4803E3944F9}" srcOrd="2" destOrd="0" parTransId="{AAFA3836-11A8-4287-8F26-1C61BAFDF9B1}" sibTransId="{774C774F-3390-4428-B680-FE02BC084DBF}"/>
    <dgm:cxn modelId="{FC92C971-32D3-4F33-BBD8-D4244ADD252C}" type="presOf" srcId="{026E1401-3C0E-4A9D-B033-391245F9C999}" destId="{5C2F9DA6-2706-4AB5-8991-EBA41BF61614}" srcOrd="0" destOrd="0" presId="urn:microsoft.com/office/officeart/2008/layout/AlternatingPictureBlocks"/>
    <dgm:cxn modelId="{E607D464-D2F7-4BF4-83D9-F4C9CC0A77F9}" type="presParOf" srcId="{5C2F9DA6-2706-4AB5-8991-EBA41BF61614}" destId="{F9824A7A-4F0C-4DBA-9968-B2FA6CF0C3A1}" srcOrd="0" destOrd="0" presId="urn:microsoft.com/office/officeart/2008/layout/AlternatingPictureBlocks"/>
    <dgm:cxn modelId="{B7B4FE8E-592C-4E75-A2A3-F24BCCEA9D29}" type="presParOf" srcId="{F9824A7A-4F0C-4DBA-9968-B2FA6CF0C3A1}" destId="{04FB5738-4B02-4D98-ADE7-636DE94BD7ED}" srcOrd="0" destOrd="0" presId="urn:microsoft.com/office/officeart/2008/layout/AlternatingPictureBlocks"/>
    <dgm:cxn modelId="{55A17ABA-542A-43BB-9AFA-98A85E6E416F}" type="presParOf" srcId="{F9824A7A-4F0C-4DBA-9968-B2FA6CF0C3A1}" destId="{8A757072-4D53-4913-8AB3-2135C0C0AA4A}" srcOrd="1" destOrd="0" presId="urn:microsoft.com/office/officeart/2008/layout/AlternatingPictureBlocks"/>
    <dgm:cxn modelId="{F2448B93-465E-4A55-B9FE-528FFC867E77}" type="presParOf" srcId="{5C2F9DA6-2706-4AB5-8991-EBA41BF61614}" destId="{AF590A93-A786-435C-9064-4E69E82CD851}" srcOrd="1" destOrd="0" presId="urn:microsoft.com/office/officeart/2008/layout/AlternatingPictureBlocks"/>
    <dgm:cxn modelId="{6C1D530B-EABF-4BF1-B9DF-08463AAE11A3}" type="presParOf" srcId="{5C2F9DA6-2706-4AB5-8991-EBA41BF61614}" destId="{C8DFB441-D8DB-46AD-B3EA-6DB83BCFDE38}" srcOrd="2" destOrd="0" presId="urn:microsoft.com/office/officeart/2008/layout/AlternatingPictureBlocks"/>
    <dgm:cxn modelId="{DBB6CD7E-3FD1-474B-B282-AB6BABD7EE43}" type="presParOf" srcId="{C8DFB441-D8DB-46AD-B3EA-6DB83BCFDE38}" destId="{5D574384-C148-40CE-BD76-F745C6D74BAB}" srcOrd="0" destOrd="0" presId="urn:microsoft.com/office/officeart/2008/layout/AlternatingPictureBlocks"/>
    <dgm:cxn modelId="{F7B912B6-2DB7-425B-B6E1-DABE7EBAB957}" type="presParOf" srcId="{C8DFB441-D8DB-46AD-B3EA-6DB83BCFDE38}" destId="{B04D9DAF-74E3-4633-AB2C-5DEAC69A399D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563417"/>
          <a:ext cx="9608397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61577"/>
          <a:ext cx="6725877" cy="10036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0" kern="1200" smtClean="0"/>
            <a:t>29.1 </a:t>
          </a:r>
          <a:r>
            <a:rPr lang="en-US" sz="3400" b="0" i="0" kern="1200" smtClean="0"/>
            <a:t>try/except/finally</a:t>
          </a:r>
          <a:endParaRPr lang="zh-CN" sz="3400" b="0" kern="1200"/>
        </a:p>
      </dsp:txBody>
      <dsp:txXfrm>
        <a:off x="529415" y="110573"/>
        <a:ext cx="6627885" cy="905688"/>
      </dsp:txXfrm>
    </dsp:sp>
    <dsp:sp modelId="{A4C178BF-6B80-46A6-BFA4-EE73407D0AF3}">
      <dsp:nvSpPr>
        <dsp:cNvPr id="0" name=""/>
        <dsp:cNvSpPr/>
      </dsp:nvSpPr>
      <dsp:spPr>
        <a:xfrm>
          <a:off x="0" y="2105658"/>
          <a:ext cx="9608397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E34E5E-BCD5-48AD-9666-299E56BF6317}">
      <dsp:nvSpPr>
        <dsp:cNvPr id="0" name=""/>
        <dsp:cNvSpPr/>
      </dsp:nvSpPr>
      <dsp:spPr>
        <a:xfrm>
          <a:off x="480419" y="1603818"/>
          <a:ext cx="6725877" cy="1003680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400" b="0" kern="1200" smtClean="0"/>
            <a:t>29.2 </a:t>
          </a:r>
          <a:r>
            <a:rPr lang="zh-CN" altLang="en-US" sz="3400" b="0" i="0" kern="1200" smtClean="0"/>
            <a:t>异常信息的显示模式</a:t>
          </a:r>
          <a:endParaRPr lang="zh-CN" sz="3400" b="0" kern="1200"/>
        </a:p>
      </dsp:txBody>
      <dsp:txXfrm>
        <a:off x="529415" y="1652814"/>
        <a:ext cx="6627885" cy="905688"/>
      </dsp:txXfrm>
    </dsp:sp>
    <dsp:sp modelId="{A441FE2E-AE30-4EBC-88AD-1022D3DC175F}">
      <dsp:nvSpPr>
        <dsp:cNvPr id="0" name=""/>
        <dsp:cNvSpPr/>
      </dsp:nvSpPr>
      <dsp:spPr>
        <a:xfrm>
          <a:off x="0" y="3647898"/>
          <a:ext cx="9608397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0BA1D2-03F8-4D10-9A99-596A91AD2187}">
      <dsp:nvSpPr>
        <dsp:cNvPr id="0" name=""/>
        <dsp:cNvSpPr/>
      </dsp:nvSpPr>
      <dsp:spPr>
        <a:xfrm>
          <a:off x="480419" y="3146057"/>
          <a:ext cx="6725877" cy="100368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400" b="0" i="0" kern="1200" smtClean="0"/>
            <a:t>29.3 </a:t>
          </a:r>
          <a:r>
            <a:rPr lang="zh-CN" altLang="en-US" sz="3400" b="0" i="0" kern="1200" smtClean="0"/>
            <a:t>断言</a:t>
          </a:r>
          <a:endParaRPr lang="zh-CN" sz="3400" b="0" kern="1200"/>
        </a:p>
      </dsp:txBody>
      <dsp:txXfrm>
        <a:off x="529415" y="3195053"/>
        <a:ext cx="6627885" cy="9056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B5738-4B02-4D98-ADE7-636DE94BD7ED}">
      <dsp:nvSpPr>
        <dsp:cNvPr id="0" name=""/>
        <dsp:cNvSpPr/>
      </dsp:nvSpPr>
      <dsp:spPr>
        <a:xfrm>
          <a:off x="843909" y="210305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/>
            <a:t>数据科学理论与实践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/>
            <a:t>朝乐门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/>
            <a:t>清华大学出版社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2017</a:t>
          </a:r>
          <a:endParaRPr lang="zh-CN" sz="900" kern="1200"/>
        </a:p>
      </dsp:txBody>
      <dsp:txXfrm>
        <a:off x="843909" y="210305"/>
        <a:ext cx="1802911" cy="815427"/>
      </dsp:txXfrm>
    </dsp:sp>
    <dsp:sp modelId="{8A757072-4D53-4913-8AB3-2135C0C0AA4A}">
      <dsp:nvSpPr>
        <dsp:cNvPr id="0" name=""/>
        <dsp:cNvSpPr/>
      </dsp:nvSpPr>
      <dsp:spPr>
        <a:xfrm>
          <a:off x="44091" y="210305"/>
          <a:ext cx="630908" cy="81542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574384-C148-40CE-BD76-F745C6D74BAB}">
      <dsp:nvSpPr>
        <dsp:cNvPr id="0" name=""/>
        <dsp:cNvSpPr/>
      </dsp:nvSpPr>
      <dsp:spPr>
        <a:xfrm>
          <a:off x="60113" y="1160278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/>
            <a:t>数据科学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/>
            <a:t>朝乐门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/>
            <a:t>清华大学出版社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2016</a:t>
          </a:r>
          <a:endParaRPr lang="zh-CN" sz="900" kern="1200"/>
        </a:p>
      </dsp:txBody>
      <dsp:txXfrm>
        <a:off x="60113" y="1160278"/>
        <a:ext cx="1802911" cy="815427"/>
      </dsp:txXfrm>
    </dsp:sp>
    <dsp:sp modelId="{B04D9DAF-74E3-4633-AB2C-5DEAC69A399D}">
      <dsp:nvSpPr>
        <dsp:cNvPr id="0" name=""/>
        <dsp:cNvSpPr/>
      </dsp:nvSpPr>
      <dsp:spPr>
        <a:xfrm>
          <a:off x="2063979" y="1160278"/>
          <a:ext cx="566819" cy="81542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pPr>
                <a:defRPr/>
              </a:pPr>
              <a:t>2018/12/22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1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pPr>
                <a:defRPr/>
              </a:pPr>
              <a:t>2018/12/22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91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270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850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04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958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166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865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723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156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809043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99013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311203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48542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17728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089777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668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199574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626827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420463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8268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5351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15590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414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62802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643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2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r>
              <a:rPr lang="en-US" altLang="zh-CN" sz="1600">
                <a:solidFill>
                  <a:schemeClr val="bg1"/>
                </a:solidFill>
              </a:rPr>
              <a:t>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>
            <a:spLocks/>
          </p:cNvSpPr>
          <p:nvPr userDrawn="1"/>
        </p:nvSpPr>
        <p:spPr>
          <a:xfrm>
            <a:off x="-96688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   【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朝乐门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.Python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从数据分析到数据科学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[M].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北京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电子工业出版社，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2019.     【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作者联系方式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chaolemen@ruc.edu.cn                 【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2019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12" name="文本占位符 156"/>
          <p:cNvSpPr txBox="1">
            <a:spLocks/>
          </p:cNvSpPr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zh-CN" altLang="en-US" sz="1200" kern="0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5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  <p:sldLayoutId id="2147484366" r:id="rId12"/>
    <p:sldLayoutId id="2147484367" r:id="rId13"/>
    <p:sldLayoutId id="2147484369" r:id="rId14"/>
    <p:sldLayoutId id="2147484370" r:id="rId15"/>
    <p:sldLayoutId id="2147484372" r:id="rId16"/>
    <p:sldLayoutId id="2147484373" r:id="rId17"/>
    <p:sldLayoutId id="2147484374" r:id="rId18"/>
    <p:sldLayoutId id="2147484446" r:id="rId19"/>
    <p:sldLayoutId id="2147484529" r:id="rId20"/>
  </p:sldLayoutIdLst>
  <p:transition>
    <p:blinds dir="vert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0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>
                <a:solidFill>
                  <a:srgbClr val="C00000"/>
                </a:solidFill>
              </a:rPr>
              <a:t>Python</a:t>
            </a:r>
            <a:r>
              <a:rPr lang="zh-CN" altLang="en-US" sz="5400">
                <a:solidFill>
                  <a:srgbClr val="C00000"/>
                </a:solidFill>
              </a:rPr>
              <a:t>编程</a:t>
            </a:r>
            <a:r>
              <a:rPr lang="en-US" altLang="zh-CN" sz="5400">
                <a:solidFill>
                  <a:srgbClr val="C00000"/>
                </a:solidFill>
              </a:rPr>
              <a:t/>
            </a:r>
            <a:br>
              <a:rPr lang="en-US" altLang="zh-CN" sz="5400">
                <a:solidFill>
                  <a:srgbClr val="C00000"/>
                </a:solidFill>
              </a:rPr>
            </a:br>
            <a:r>
              <a:rPr lang="en-US" altLang="zh-CN" sz="5400">
                <a:solidFill>
                  <a:srgbClr val="C00000"/>
                </a:solidFill>
              </a:rPr>
              <a:t>    ——</a:t>
            </a:r>
            <a:r>
              <a:rPr lang="zh-CN" altLang="en-US" sz="5400">
                <a:solidFill>
                  <a:srgbClr val="C00000"/>
                </a:solidFill>
              </a:rPr>
              <a:t>从数据分析到数据科学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/>
              <a:t>朝乐门 </a:t>
            </a:r>
            <a:endParaRPr lang="en-US" altLang="zh-CN"/>
          </a:p>
          <a:p>
            <a:pPr marL="457200" lvl="1" indent="0">
              <a:buNone/>
            </a:pPr>
            <a:r>
              <a:rPr lang="zh-CN" altLang="en-US"/>
              <a:t>中国人民大学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chaolemen@ruc.edu.cn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9394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>
                <a:solidFill>
                  <a:srgbClr val="C00000"/>
                </a:solidFill>
              </a:rPr>
              <a:t> </a:t>
            </a:r>
            <a:r>
              <a:rPr lang="en-US" altLang="zh-CN" sz="5400" smtClean="0">
                <a:solidFill>
                  <a:srgbClr val="C00000"/>
                </a:solidFill>
              </a:rPr>
              <a:t>29. </a:t>
            </a:r>
            <a:r>
              <a:rPr lang="zh-CN" altLang="en-US" sz="5400" smtClean="0">
                <a:solidFill>
                  <a:srgbClr val="C00000"/>
                </a:solidFill>
              </a:rPr>
              <a:t>异常与错误</a:t>
            </a:r>
            <a:endParaRPr lang="zh-CN" altLang="en-US" sz="540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/>
              <a:t>朝乐门 </a:t>
            </a:r>
            <a:endParaRPr lang="en-US" altLang="zh-CN"/>
          </a:p>
          <a:p>
            <a:pPr marL="457200" lvl="1" indent="0">
              <a:buNone/>
            </a:pPr>
            <a:r>
              <a:rPr lang="zh-CN" altLang="en-US"/>
              <a:t>中国人民大学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chaolemen@ruc.edu.cn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50833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sz="4000"/>
              <a:t>本章内容提要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第三篇 </a:t>
            </a:r>
            <a:r>
              <a:rPr lang="en-US" altLang="zh-CN" smtClean="0"/>
              <a:t>Python</a:t>
            </a:r>
            <a:r>
              <a:rPr lang="zh-CN" altLang="en-US" smtClean="0"/>
              <a:t>进阶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29. </a:t>
            </a:r>
            <a:r>
              <a:rPr lang="zh-CN" altLang="en-US" smtClean="0"/>
              <a:t>异常与错误</a:t>
            </a:r>
            <a:endParaRPr lang="zh-CN" altLang="en-US"/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5ED83200-6A04-4F9F-B59A-0C4C2EF98A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4590850"/>
              </p:ext>
            </p:extLst>
          </p:nvPr>
        </p:nvGraphicFramePr>
        <p:xfrm>
          <a:off x="1096115" y="1696809"/>
          <a:ext cx="9608397" cy="456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577606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smtClean="0"/>
              <a:t>29.1 </a:t>
            </a:r>
            <a:r>
              <a:rPr lang="en-US" altLang="zh-CN" b="0" smtClean="0"/>
              <a:t>try/except/finally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第三篇 </a:t>
            </a:r>
            <a:r>
              <a:rPr lang="en-US" altLang="zh-CN" smtClean="0"/>
              <a:t>Python</a:t>
            </a:r>
            <a:r>
              <a:rPr lang="zh-CN" altLang="en-US"/>
              <a:t>进阶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19775" y="1465976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In[1]: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389685"/>
            <a:ext cx="8128130" cy="3770143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try</a:t>
            </a:r>
            <a:r>
              <a:rPr lang="en-US" altLang="zh-CN" sz="2400" b="1">
                <a:solidFill>
                  <a:schemeClr val="tx1"/>
                </a:solidFill>
              </a:rPr>
              <a:t>: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f=open('myfile.txt','w')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while True: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    s=input("</a:t>
            </a:r>
            <a:r>
              <a:rPr lang="zh-CN" altLang="en-US" sz="2400" b="1">
                <a:solidFill>
                  <a:schemeClr val="tx1"/>
                </a:solidFill>
              </a:rPr>
              <a:t>请输入</a:t>
            </a:r>
            <a:r>
              <a:rPr lang="en-US" altLang="zh-CN" sz="2400" b="1">
                <a:solidFill>
                  <a:schemeClr val="tx1"/>
                </a:solidFill>
              </a:rPr>
              <a:t>Q")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    if s.upper()=='Q':break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    f.write(s+'\n')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except KeyboardInterrupt: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print("</a:t>
            </a:r>
            <a:r>
              <a:rPr lang="zh-CN" altLang="en-US" sz="2400" b="1">
                <a:solidFill>
                  <a:schemeClr val="tx1"/>
                </a:solidFill>
              </a:rPr>
              <a:t>程序中断</a:t>
            </a:r>
            <a:r>
              <a:rPr lang="en-US" altLang="zh-CN" sz="2400" b="1">
                <a:solidFill>
                  <a:schemeClr val="tx1"/>
                </a:solidFill>
              </a:rPr>
              <a:t>")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finally: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f.close()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19775" y="5229200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4334" y="5172000"/>
            <a:ext cx="7992211" cy="106531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zh-CN" altLang="en-US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请</a:t>
            </a:r>
            <a:r>
              <a:rPr lang="zh-CN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</a:t>
            </a:r>
          </a:p>
          <a:p>
            <a:pPr lvl="0"/>
            <a:r>
              <a:rPr lang="zh-CN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请输入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QQ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29. </a:t>
            </a:r>
            <a:r>
              <a:rPr lang="zh-CN" altLang="en-US" smtClean="0"/>
              <a:t>异常与错误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38840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smtClean="0"/>
              <a:t>29.2 </a:t>
            </a:r>
            <a:r>
              <a:rPr lang="zh-CN" altLang="en-US" b="0" smtClean="0"/>
              <a:t>异常</a:t>
            </a:r>
            <a:r>
              <a:rPr lang="zh-CN" altLang="en-US" b="0"/>
              <a:t>信息的显示模式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第三篇 </a:t>
            </a:r>
            <a:r>
              <a:rPr lang="en-US" altLang="zh-CN" smtClean="0"/>
              <a:t>Python</a:t>
            </a:r>
            <a:r>
              <a:rPr lang="zh-CN" altLang="en-US"/>
              <a:t>进阶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19775" y="1974032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In[3]: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916832"/>
            <a:ext cx="8128130" cy="126652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%</a:t>
            </a:r>
            <a:r>
              <a:rPr lang="en-US" altLang="zh-CN" sz="2400" b="1">
                <a:solidFill>
                  <a:schemeClr val="tx1"/>
                </a:solidFill>
              </a:rPr>
              <a:t>xmode Plain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x=1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x1</a:t>
            </a:r>
            <a:endParaRPr lang="zh-CN" altLang="zh-CN" sz="2400" b="1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4334" y="3270176"/>
            <a:ext cx="8560178" cy="28231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reporting mode: Plain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Traceback (most recent call last):</a:t>
            </a:r>
          </a:p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File "&lt;ipython-input-14-6067cb69f3f6&gt;", line 3, in &lt;module&gt;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x1</a:t>
            </a:r>
          </a:p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NameError: name 'x1' is not defined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29. </a:t>
            </a:r>
            <a:r>
              <a:rPr lang="zh-CN" altLang="en-US" smtClean="0"/>
              <a:t>异常与错误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92787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smtClean="0"/>
              <a:t>29.2 </a:t>
            </a:r>
            <a:r>
              <a:rPr lang="zh-CN" altLang="en-US" b="0" smtClean="0"/>
              <a:t>异常</a:t>
            </a:r>
            <a:r>
              <a:rPr lang="zh-CN" altLang="en-US" b="0"/>
              <a:t>信息的显示模式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第三篇 </a:t>
            </a:r>
            <a:r>
              <a:rPr lang="en-US" altLang="zh-CN" smtClean="0"/>
              <a:t>Python</a:t>
            </a:r>
            <a:r>
              <a:rPr lang="zh-CN" altLang="en-US"/>
              <a:t>进阶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19775" y="1613992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In[4]: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556792"/>
            <a:ext cx="8128130" cy="126652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%xmode </a:t>
            </a:r>
            <a:r>
              <a:rPr lang="en-US" altLang="zh-CN" sz="2400" b="1">
                <a:solidFill>
                  <a:schemeClr val="tx1"/>
                </a:solidFill>
              </a:rPr>
              <a:t>Verbose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x=1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x1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4334" y="3270176"/>
            <a:ext cx="8560178" cy="28231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reporting mode: Verbose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NameError                                Traceback (most recent call last)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&lt;ipython-input-15-9ace4a24824c&gt; in &lt;module&gt;()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1 get_ipython().magic('xmode Verbose')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2 x=1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----&gt; 3 x1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global x1 = undefined</a:t>
            </a:r>
          </a:p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NameError: name 'x1' is not defined</a:t>
            </a: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29. </a:t>
            </a:r>
            <a:r>
              <a:rPr lang="zh-CN" altLang="en-US" smtClean="0"/>
              <a:t>异常与错误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82466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smtClean="0"/>
              <a:t>29.2 </a:t>
            </a:r>
            <a:r>
              <a:rPr lang="zh-CN" altLang="en-US" b="0" smtClean="0"/>
              <a:t>异常</a:t>
            </a:r>
            <a:r>
              <a:rPr lang="zh-CN" altLang="en-US" b="0"/>
              <a:t>信息的显示模式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第三篇 </a:t>
            </a:r>
            <a:r>
              <a:rPr lang="en-US" altLang="zh-CN" smtClean="0"/>
              <a:t>Python</a:t>
            </a:r>
            <a:r>
              <a:rPr lang="zh-CN" altLang="en-US"/>
              <a:t>进阶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19775" y="1613992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In[5]: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556792"/>
            <a:ext cx="8128130" cy="126652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%</a:t>
            </a:r>
            <a:r>
              <a:rPr lang="en-US" altLang="zh-CN" sz="2400" b="1">
                <a:solidFill>
                  <a:schemeClr val="tx1"/>
                </a:solidFill>
              </a:rPr>
              <a:t>xmode Context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x=1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x1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4334" y="3270176"/>
            <a:ext cx="8560178" cy="28231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reporting mode: Context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NameError                                Traceback (most recent call last)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&lt;ipython-input-12-5d9d36673da7&gt; in &lt;module&gt;()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1 get_ipython().magic('xmode Context')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2 x=1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----&gt; 3 x1</a:t>
            </a:r>
          </a:p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NameError: name 'x1' is not defined</a:t>
            </a: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29. </a:t>
            </a:r>
            <a:r>
              <a:rPr lang="zh-CN" altLang="en-US" smtClean="0"/>
              <a:t>异常与错误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90983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smtClean="0"/>
              <a:t>29.3 </a:t>
            </a:r>
            <a:r>
              <a:rPr lang="zh-CN" altLang="en-US" b="0" smtClean="0"/>
              <a:t>断言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第三篇 </a:t>
            </a:r>
            <a:r>
              <a:rPr lang="en-US" altLang="zh-CN" smtClean="0"/>
              <a:t>Python</a:t>
            </a:r>
            <a:r>
              <a:rPr lang="zh-CN" altLang="en-US"/>
              <a:t>进阶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19775" y="1541984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In[6]: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484784"/>
            <a:ext cx="8128130" cy="1152128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a=1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b=2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assert b!=0 , "</a:t>
            </a:r>
            <a:r>
              <a:rPr lang="zh-CN" altLang="en-US" sz="2400" b="1">
                <a:solidFill>
                  <a:schemeClr val="tx1"/>
                </a:solidFill>
              </a:rPr>
              <a:t>分母不能等于</a:t>
            </a:r>
            <a:r>
              <a:rPr lang="en-US" altLang="zh-CN" sz="2400" b="1">
                <a:solidFill>
                  <a:schemeClr val="tx1"/>
                </a:solidFill>
              </a:rPr>
              <a:t>0"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19774" y="2917235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In[7]: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61099" y="2874844"/>
            <a:ext cx="8111364" cy="1164329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a=1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b=0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assert b!=0 , "</a:t>
            </a:r>
            <a:r>
              <a:rPr lang="zh-CN" altLang="en-US" sz="2400" b="1">
                <a:solidFill>
                  <a:schemeClr val="tx1"/>
                </a:solidFill>
              </a:rPr>
              <a:t>分母不能等于</a:t>
            </a:r>
            <a:r>
              <a:rPr lang="en-US" altLang="zh-CN" sz="2400" b="1">
                <a:solidFill>
                  <a:schemeClr val="tx1"/>
                </a:solidFill>
              </a:rPr>
              <a:t>0"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1099" y="4710336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29. </a:t>
            </a:r>
            <a:r>
              <a:rPr lang="zh-CN" altLang="en-US" smtClean="0"/>
              <a:t>异常与错误</a:t>
            </a:r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4334" y="4077072"/>
            <a:ext cx="9496282" cy="222004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AssertionError                            Traceback (most recent call last)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&lt;ipython-input-14-f99003c3453f&gt; in &lt;module&gt;()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1 a=1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2 b=0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----&gt; 3 assert b!=0 , "</a:t>
            </a:r>
            <a:r>
              <a:rPr lang="zh-CN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分母不能等于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AssertionError: </a:t>
            </a:r>
            <a:r>
              <a:rPr lang="zh-CN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分母不能等于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77349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595938" y="1"/>
            <a:ext cx="3498850" cy="214313"/>
          </a:xfrm>
          <a:ln w="9525"/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/>
              <a:t>3.</a:t>
            </a:r>
            <a:r>
              <a:rPr lang="zh-CN" altLang="en-US"/>
              <a:t>特殊数据类型</a:t>
            </a:r>
          </a:p>
        </p:txBody>
      </p:sp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/>
              <a:t>▼第一篇 </a:t>
            </a:r>
            <a:r>
              <a:rPr lang="en-US" altLang="zh-CN"/>
              <a:t>Python</a:t>
            </a:r>
            <a:r>
              <a:rPr lang="zh-CN" altLang="en-US"/>
              <a:t>基础</a:t>
            </a:r>
          </a:p>
        </p:txBody>
      </p:sp>
      <p:pic>
        <p:nvPicPr>
          <p:cNvPr id="15" name="Picture 20" descr="thankyo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3752" y="692696"/>
            <a:ext cx="3960043" cy="265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01" y="3991128"/>
            <a:ext cx="1992430" cy="199243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 flipH="1">
            <a:off x="4020022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/>
              <a:t>教学支撑平台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776976" y="4122127"/>
            <a:ext cx="2093637" cy="1754326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/>
          </a:p>
          <a:p>
            <a:pPr algn="ctr"/>
            <a:r>
              <a:rPr lang="en-US" altLang="zh-CN" err="1"/>
              <a:t>chaolemen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@</a:t>
            </a:r>
          </a:p>
          <a:p>
            <a:pPr algn="ctr"/>
            <a:endParaRPr lang="en-US" altLang="zh-CN"/>
          </a:p>
          <a:p>
            <a:pPr algn="ctr"/>
            <a:r>
              <a:rPr lang="en-US" altLang="zh-CN"/>
              <a:t>ruc.edu.cn</a:t>
            </a:r>
          </a:p>
        </p:txBody>
      </p:sp>
      <p:sp>
        <p:nvSpPr>
          <p:cNvPr id="19" name="文本框 18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/>
              <a:t>参考书目</a:t>
            </a:r>
          </a:p>
        </p:txBody>
      </p:sp>
      <p:sp>
        <p:nvSpPr>
          <p:cNvPr id="20" name="文本框 19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/>
              <a:t>主讲人联系方式</a:t>
            </a:r>
          </a:p>
        </p:txBody>
      </p:sp>
      <p:graphicFrame>
        <p:nvGraphicFramePr>
          <p:cNvPr id="21" name="内容占位符 9"/>
          <p:cNvGraphicFramePr>
            <a:graphicFrameLocks noGrp="1"/>
          </p:cNvGraphicFramePr>
          <p:nvPr>
            <p:ph idx="1"/>
            <p:extLst/>
          </p:nvPr>
        </p:nvGraphicFramePr>
        <p:xfrm>
          <a:off x="787720" y="3906284"/>
          <a:ext cx="2690912" cy="218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2" t="40550" r="21962" b="27951"/>
          <a:stretch/>
        </p:blipFill>
        <p:spPr>
          <a:xfrm>
            <a:off x="9480376" y="4021715"/>
            <a:ext cx="1926242" cy="1926241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/>
              <a:t>主讲人微信</a:t>
            </a:r>
          </a:p>
        </p:txBody>
      </p:sp>
    </p:spTree>
    <p:extLst>
      <p:ext uri="{BB962C8B-B14F-4D97-AF65-F5344CB8AC3E}">
        <p14:creationId xmlns:p14="http://schemas.microsoft.com/office/powerpoint/2010/main" val="2541565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184</TotalTime>
  <Words>447</Words>
  <Application>Microsoft Office PowerPoint</Application>
  <PresentationFormat>宽屏</PresentationFormat>
  <Paragraphs>124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华文中宋</vt:lpstr>
      <vt:lpstr>宋体</vt:lpstr>
      <vt:lpstr>Arial</vt:lpstr>
      <vt:lpstr>Calibri</vt:lpstr>
      <vt:lpstr>MV Boli</vt:lpstr>
      <vt:lpstr>Sitka Subheading</vt:lpstr>
      <vt:lpstr>Times New Roman</vt:lpstr>
      <vt:lpstr>Wingdings</vt:lpstr>
      <vt:lpstr>Wingdings 2</vt:lpstr>
      <vt:lpstr>吉祥如意</vt:lpstr>
      <vt:lpstr>Python编程     ——从数据分析到数据科学</vt:lpstr>
      <vt:lpstr> 29. 异常与错误</vt:lpstr>
      <vt:lpstr>本章内容提要</vt:lpstr>
      <vt:lpstr>29.1 try/except/finally</vt:lpstr>
      <vt:lpstr>29.2 异常信息的显示模式</vt:lpstr>
      <vt:lpstr>29.2 异常信息的显示模式</vt:lpstr>
      <vt:lpstr>29.2 异常信息的显示模式</vt:lpstr>
      <vt:lpstr>29.3 断言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lee xueming</cp:lastModifiedBy>
  <cp:revision>1557</cp:revision>
  <cp:lastPrinted>2017-07-17T10:18:39Z</cp:lastPrinted>
  <dcterms:created xsi:type="dcterms:W3CDTF">2007-03-02T11:26:21Z</dcterms:created>
  <dcterms:modified xsi:type="dcterms:W3CDTF">2018-12-22T08:40:13Z</dcterms:modified>
</cp:coreProperties>
</file>