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842" r:id="rId2"/>
    <p:sldId id="859" r:id="rId3"/>
    <p:sldId id="858" r:id="rId4"/>
    <p:sldId id="862" r:id="rId5"/>
    <p:sldId id="866" r:id="rId6"/>
    <p:sldId id="867" r:id="rId7"/>
    <p:sldId id="868" r:id="rId8"/>
    <p:sldId id="869" r:id="rId9"/>
    <p:sldId id="870" r:id="rId10"/>
    <p:sldId id="871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 smtClean="0"/>
            <a:t>30.1 </a:t>
          </a:r>
          <a:r>
            <a:rPr lang="zh-CN" altLang="en-US" b="0" smtClean="0"/>
            <a:t>调试程序的基本方法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 smtClean="0"/>
            <a:t>30.2 </a:t>
          </a:r>
          <a:r>
            <a:rPr lang="zh-CN" altLang="en-US" b="0" smtClean="0"/>
            <a:t>设置错误信息的显示方式</a:t>
          </a:r>
          <a:endParaRPr lang="zh-CN" b="0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 smtClean="0"/>
            <a:t>30.3 </a:t>
          </a:r>
          <a:r>
            <a:rPr lang="zh-CN" altLang="en-US" b="0" i="0" smtClean="0"/>
            <a:t>设置断言的方法</a:t>
          </a:r>
          <a:endParaRPr lang="zh-CN" b="0"/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20BA1D2-03F8-4D10-9A99-596A91AD2187}" type="pres">
      <dgm:prSet presAssocID="{437F496D-FC93-4AFA-BC42-4B0E949071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3417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1577"/>
          <a:ext cx="6725877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smtClean="0"/>
            <a:t>30.1 </a:t>
          </a:r>
          <a:r>
            <a:rPr lang="zh-CN" altLang="en-US" sz="3400" b="0" kern="1200" smtClean="0"/>
            <a:t>调试程序的基本方法</a:t>
          </a:r>
          <a:endParaRPr lang="zh-CN" sz="3400" b="0" kern="1200"/>
        </a:p>
      </dsp:txBody>
      <dsp:txXfrm>
        <a:off x="529415" y="110573"/>
        <a:ext cx="6627885" cy="905688"/>
      </dsp:txXfrm>
    </dsp:sp>
    <dsp:sp modelId="{A4C178BF-6B80-46A6-BFA4-EE73407D0AF3}">
      <dsp:nvSpPr>
        <dsp:cNvPr id="0" name=""/>
        <dsp:cNvSpPr/>
      </dsp:nvSpPr>
      <dsp:spPr>
        <a:xfrm>
          <a:off x="0" y="210565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1603818"/>
          <a:ext cx="6725877" cy="10036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0" kern="1200" smtClean="0"/>
            <a:t>30.2 </a:t>
          </a:r>
          <a:r>
            <a:rPr lang="zh-CN" altLang="en-US" sz="3400" b="0" kern="1200" smtClean="0"/>
            <a:t>设置错误信息的显示方式</a:t>
          </a:r>
          <a:endParaRPr lang="zh-CN" sz="3400" b="0" kern="1200"/>
        </a:p>
      </dsp:txBody>
      <dsp:txXfrm>
        <a:off x="529415" y="1652814"/>
        <a:ext cx="6627885" cy="905688"/>
      </dsp:txXfrm>
    </dsp:sp>
    <dsp:sp modelId="{A441FE2E-AE30-4EBC-88AD-1022D3DC175F}">
      <dsp:nvSpPr>
        <dsp:cNvPr id="0" name=""/>
        <dsp:cNvSpPr/>
      </dsp:nvSpPr>
      <dsp:spPr>
        <a:xfrm>
          <a:off x="0" y="364789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3146057"/>
          <a:ext cx="6725877" cy="10036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0" i="0" kern="1200" smtClean="0"/>
            <a:t>30.3 </a:t>
          </a:r>
          <a:r>
            <a:rPr lang="zh-CN" altLang="en-US" sz="3400" b="0" i="0" kern="1200" smtClean="0"/>
            <a:t>设置断言的方法</a:t>
          </a:r>
          <a:endParaRPr lang="zh-CN" sz="3400" b="0" kern="1200"/>
        </a:p>
      </dsp:txBody>
      <dsp:txXfrm>
        <a:off x="529415" y="3195053"/>
        <a:ext cx="6627885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7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3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1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2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6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30.3 </a:t>
            </a:r>
            <a:r>
              <a:rPr lang="zh-CN" altLang="en-US" b="0" smtClean="0"/>
              <a:t>设置</a:t>
            </a:r>
            <a:r>
              <a:rPr lang="zh-CN" altLang="en-US" b="0"/>
              <a:t>断言的方法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5760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185563"/>
            <a:ext cx="8920218" cy="45558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ipython-input-6-ada778478a55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&gt;(3)&lt;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b=0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 b!=0,"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a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b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a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pt-BR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quit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16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30. </a:t>
            </a:r>
            <a:r>
              <a:rPr lang="zh-CN" altLang="en-US" sz="5400" smtClean="0">
                <a:solidFill>
                  <a:srgbClr val="C00000"/>
                </a:solidFill>
              </a:rPr>
              <a:t>程序调试方法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 smtClean="0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5845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30.1 </a:t>
            </a:r>
            <a:r>
              <a:rPr lang="zh-CN" altLang="en-US" b="0" smtClean="0"/>
              <a:t>调试</a:t>
            </a:r>
            <a:r>
              <a:rPr lang="zh-CN" altLang="en-US" b="0"/>
              <a:t>程序的基本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21140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037758"/>
            <a:ext cx="8128130" cy="95919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x=1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92896"/>
            <a:ext cx="8920218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&lt;ipython-input-1-8d773601edf7&gt;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x=1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x1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30.1 </a:t>
            </a:r>
            <a:r>
              <a:rPr lang="zh-CN" altLang="en-US" b="0" smtClean="0"/>
              <a:t>调试</a:t>
            </a:r>
            <a:r>
              <a:rPr lang="zh-CN" altLang="en-US" b="0"/>
              <a:t>程序的基本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77718"/>
            <a:ext cx="8128130" cy="67116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%debug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492896"/>
            <a:ext cx="8920218" cy="3960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&lt;ipython-input-1-8d773601edf7&gt;(2)&lt;module&gt;()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x=1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x1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'x1' is not defined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29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30.2 </a:t>
            </a:r>
            <a:r>
              <a:rPr lang="zh-CN" altLang="en-US" b="0" smtClean="0"/>
              <a:t>设置</a:t>
            </a:r>
            <a:r>
              <a:rPr lang="zh-CN" altLang="en-US" b="0"/>
              <a:t>错误信息的显示方式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8260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49726"/>
            <a:ext cx="8128130" cy="124722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xmode Plain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564904"/>
            <a:ext cx="8920218" cy="3816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Plain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"&lt;ipython-input-3-2ab22ce97508&gt;",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&lt;module&gt;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'Y' is not defined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23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30.2 </a:t>
            </a:r>
            <a:r>
              <a:rPr lang="zh-CN" altLang="en-US" b="0" smtClean="0"/>
              <a:t>设置</a:t>
            </a:r>
            <a:r>
              <a:rPr lang="zh-CN" altLang="en-US" b="0"/>
              <a:t>错误信息的显示方式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8260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49726"/>
            <a:ext cx="8128130" cy="124722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xmode Verbose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708920"/>
            <a:ext cx="8920218" cy="40324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Verbose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&lt;ipython-input-4-4e5fe2f91061&gt;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get_ipython().run_line_magic('xmode', 'Verbose')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y=1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Y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Y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'Y' is not defined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92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30.2 </a:t>
            </a:r>
            <a:r>
              <a:rPr lang="zh-CN" altLang="en-US" b="0" smtClean="0"/>
              <a:t>设置</a:t>
            </a:r>
            <a:r>
              <a:rPr lang="zh-CN" altLang="en-US" b="0"/>
              <a:t>错误信息的显示方式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5379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060848"/>
            <a:ext cx="8920218" cy="4680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&lt;ipython-input-4-4e5fe2f91061&gt;(3)&lt;module&gt;()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get_ipython().run_line_magic('xmode', 'Verbose')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y=1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y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Y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'Y' is not defined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y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quit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724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30.3 </a:t>
            </a:r>
            <a:r>
              <a:rPr lang="zh-CN" altLang="en-US" b="0" smtClean="0"/>
              <a:t>设置</a:t>
            </a:r>
            <a:r>
              <a:rPr lang="zh-CN" altLang="en-US" b="0"/>
              <a:t>断言的方法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a=1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assert b!=0,"</a:t>
            </a:r>
            <a:r>
              <a:rPr lang="zh-CN" altLang="en-US" sz="2400" b="1">
                <a:solidFill>
                  <a:schemeClr val="tx1"/>
                </a:solidFill>
              </a:rPr>
              <a:t>分母不能等于</a:t>
            </a:r>
            <a:r>
              <a:rPr lang="en-US" altLang="zh-CN" sz="2400" b="1">
                <a:solidFill>
                  <a:schemeClr val="tx1"/>
                </a:solidFill>
              </a:rPr>
              <a:t>0"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276872"/>
            <a:ext cx="8920218" cy="44644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&lt;ipython-input-6-ada778478a55&gt; in &lt;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a=1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b=0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assert b!=0,"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0"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b = 0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AssertionError: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30. </a:t>
            </a:r>
            <a:r>
              <a:rPr lang="zh-CN" altLang="en-US" smtClean="0"/>
              <a:t>程序调试方法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014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551</Words>
  <Application>Microsoft Office PowerPoint</Application>
  <PresentationFormat>宽屏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30. 程序调试方法</vt:lpstr>
      <vt:lpstr>本章内容提要</vt:lpstr>
      <vt:lpstr>30.1 调试程序的基本方法</vt:lpstr>
      <vt:lpstr>30.1 调试程序的基本方法</vt:lpstr>
      <vt:lpstr>30.2 设置错误信息的显示方式</vt:lpstr>
      <vt:lpstr>30.2 设置错误信息的显示方式</vt:lpstr>
      <vt:lpstr>30.2 设置错误信息的显示方式</vt:lpstr>
      <vt:lpstr>30.3 设置断言的方法</vt:lpstr>
      <vt:lpstr>30.3 设置断言的方法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1567</cp:revision>
  <cp:lastPrinted>2017-07-17T10:18:39Z</cp:lastPrinted>
  <dcterms:created xsi:type="dcterms:W3CDTF">2007-03-02T11:26:21Z</dcterms:created>
  <dcterms:modified xsi:type="dcterms:W3CDTF">2018-12-22T09:28:30Z</dcterms:modified>
</cp:coreProperties>
</file>