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842" r:id="rId2"/>
    <p:sldId id="859" r:id="rId3"/>
    <p:sldId id="858" r:id="rId4"/>
    <p:sldId id="862" r:id="rId5"/>
    <p:sldId id="864" r:id="rId6"/>
    <p:sldId id="863" r:id="rId7"/>
    <p:sldId id="866" r:id="rId8"/>
    <p:sldId id="867" r:id="rId9"/>
    <p:sldId id="868" r:id="rId10"/>
    <p:sldId id="797" r:id="rId1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44" d="100"/>
          <a:sy n="44" d="100"/>
        </p:scale>
        <p:origin x="60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 smtClean="0"/>
            <a:t>33.1 </a:t>
          </a:r>
          <a:r>
            <a:rPr lang="zh-CN" altLang="en-US" b="1" i="0" smtClean="0"/>
            <a:t>变量搜索路径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 smtClean="0"/>
            <a:t>33.2 </a:t>
          </a:r>
          <a:r>
            <a:rPr lang="zh-CN" altLang="en-US" b="1" i="0" smtClean="0"/>
            <a:t>模块搜索路径</a:t>
          </a:r>
          <a:endParaRPr lang="zh-CN" b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87879"/>
          <a:ext cx="831225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15612" y="41759"/>
          <a:ext cx="5818577" cy="109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b="1" i="0" kern="1200" smtClean="0"/>
            <a:t>33.1 </a:t>
          </a:r>
          <a:r>
            <a:rPr lang="zh-CN" altLang="en-US" sz="3700" b="1" i="0" kern="1200" smtClean="0"/>
            <a:t>变量搜索路径</a:t>
          </a:r>
          <a:endParaRPr lang="zh-CN" sz="3700" b="0" kern="1200"/>
        </a:p>
      </dsp:txBody>
      <dsp:txXfrm>
        <a:off x="468931" y="95078"/>
        <a:ext cx="5711939" cy="985602"/>
      </dsp:txXfrm>
    </dsp:sp>
    <dsp:sp modelId="{A4C178BF-6B80-46A6-BFA4-EE73407D0AF3}">
      <dsp:nvSpPr>
        <dsp:cNvPr id="0" name=""/>
        <dsp:cNvSpPr/>
      </dsp:nvSpPr>
      <dsp:spPr>
        <a:xfrm>
          <a:off x="0" y="2266200"/>
          <a:ext cx="831225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15612" y="1720080"/>
          <a:ext cx="5818577" cy="10922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b="1" i="0" kern="1200" smtClean="0"/>
            <a:t>33.2 </a:t>
          </a:r>
          <a:r>
            <a:rPr lang="zh-CN" altLang="en-US" sz="3700" b="1" i="0" kern="1200" smtClean="0"/>
            <a:t>模块搜索路径</a:t>
          </a:r>
          <a:endParaRPr lang="zh-CN" sz="3700" b="0" kern="1200"/>
        </a:p>
      </dsp:txBody>
      <dsp:txXfrm>
        <a:off x="468931" y="1773399"/>
        <a:ext cx="5711939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7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3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6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9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9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33. </a:t>
            </a:r>
            <a:r>
              <a:rPr lang="zh-CN" altLang="en-US" sz="5400" smtClean="0">
                <a:solidFill>
                  <a:srgbClr val="C00000"/>
                </a:solidFill>
              </a:rPr>
              <a:t>搜索</a:t>
            </a:r>
            <a:r>
              <a:rPr lang="zh-CN" altLang="en-US" sz="5400">
                <a:solidFill>
                  <a:srgbClr val="C00000"/>
                </a:solidFill>
              </a:rPr>
              <a:t>路径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806887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 smtClean="0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33. </a:t>
            </a:r>
            <a:r>
              <a:rPr lang="zh-CN" altLang="en-US" smtClean="0"/>
              <a:t>搜索路径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15843"/>
              </p:ext>
            </p:extLst>
          </p:nvPr>
        </p:nvGraphicFramePr>
        <p:xfrm>
          <a:off x="1096115" y="2348880"/>
          <a:ext cx="8312253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33.1 </a:t>
            </a:r>
            <a:r>
              <a:rPr lang="zh-CN" altLang="en-US" b="0" smtClean="0"/>
              <a:t>变量</a:t>
            </a:r>
            <a:r>
              <a:rPr lang="zh-CN" altLang="en-US" b="0"/>
              <a:t>搜索</a:t>
            </a:r>
            <a:r>
              <a:rPr lang="zh-CN" altLang="en-US" b="0" smtClean="0"/>
              <a:t>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010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dir</a:t>
            </a:r>
            <a:r>
              <a:rPr lang="en-US" altLang="zh-CN" sz="2400" b="1">
                <a:solidFill>
                  <a:schemeClr val="tx1"/>
                </a:solidFill>
              </a:rPr>
              <a:t>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33. </a:t>
            </a:r>
            <a:r>
              <a:rPr lang="zh-CN" altLang="en-US" smtClean="0"/>
              <a:t>搜索路径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32650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2269306"/>
            <a:ext cx="7992211" cy="31759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'In',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'Out',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'__',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'exit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'get_ipython',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'quit']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564643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5589240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vi=1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33.1 </a:t>
            </a:r>
            <a:r>
              <a:rPr lang="zh-CN" altLang="en-US" b="0" smtClean="0"/>
              <a:t>变量</a:t>
            </a:r>
            <a:r>
              <a:rPr lang="zh-CN" altLang="en-US" b="0"/>
              <a:t>搜索</a:t>
            </a:r>
            <a:r>
              <a:rPr lang="zh-CN" altLang="en-US" b="0" smtClean="0"/>
              <a:t>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010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dir</a:t>
            </a:r>
            <a:r>
              <a:rPr lang="en-US" altLang="zh-CN" sz="2400" b="1">
                <a:solidFill>
                  <a:schemeClr val="tx1"/>
                </a:solidFill>
              </a:rPr>
              <a:t>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33. </a:t>
            </a:r>
            <a:r>
              <a:rPr lang="zh-CN" altLang="en-US" smtClean="0"/>
              <a:t>搜索路径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46327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2269306"/>
            <a:ext cx="7992211" cy="38239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'In',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'Out',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'exit',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'get_ipython',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'quit',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'vi']</a:t>
            </a:r>
          </a:p>
        </p:txBody>
      </p:sp>
    </p:spTree>
    <p:extLst>
      <p:ext uri="{BB962C8B-B14F-4D97-AF65-F5344CB8AC3E}">
        <p14:creationId xmlns:p14="http://schemas.microsoft.com/office/powerpoint/2010/main" val="40843596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33.1 </a:t>
            </a:r>
            <a:r>
              <a:rPr lang="zh-CN" altLang="en-US" b="0" smtClean="0"/>
              <a:t>变量搜索路径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81467"/>
            <a:ext cx="8128130" cy="66741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del vi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33. </a:t>
            </a:r>
            <a:r>
              <a:rPr lang="zh-CN" altLang="en-US" smtClean="0"/>
              <a:t>搜索路径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89756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840367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vi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316577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3274500"/>
            <a:ext cx="7992211" cy="32508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&lt;ipython-input-5-cf2c6cd2c98b&gt; in &lt;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vi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'vi' is not defined</a:t>
            </a:r>
          </a:p>
          <a:p>
            <a:pPr lvl="0"/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411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33.2 </a:t>
            </a:r>
            <a:r>
              <a:rPr lang="zh-CN" altLang="en-US" b="0" smtClean="0"/>
              <a:t>模块</a:t>
            </a:r>
            <a:r>
              <a:rPr lang="zh-CN" altLang="en-US" b="0"/>
              <a:t>搜索路径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81467"/>
            <a:ext cx="8128130" cy="90326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sys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sys.path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33. </a:t>
            </a:r>
            <a:r>
              <a:rPr lang="zh-CN" altLang="en-US" smtClean="0"/>
              <a:t>搜索路径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39465" y="2640306"/>
            <a:ext cx="7992211" cy="35970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'C:\\Anaconda\\python36.zip',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'C:\\Anaconda\\DLLs',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'C:\\Anaconda\\lib',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'C:\\Anaconda\\lib\\site-packages',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:\\Anaconda\\lib\\site-packages\\IPython\\extensions',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'C:\\Users\\soloman\\.ipython']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78092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23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33.2 </a:t>
            </a:r>
            <a:r>
              <a:rPr lang="zh-CN" altLang="en-US" b="0" smtClean="0"/>
              <a:t>模块</a:t>
            </a:r>
            <a:r>
              <a:rPr lang="zh-CN" altLang="en-US" b="0"/>
              <a:t>搜索路径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81467"/>
            <a:ext cx="8128130" cy="90326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sys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sys.path.append('H:\\Python\\Anaconda')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33. </a:t>
            </a:r>
            <a:r>
              <a:rPr lang="zh-CN" altLang="en-US" smtClean="0"/>
              <a:t>搜索路径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39465" y="3645024"/>
            <a:ext cx="7992211" cy="26642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'C:\\Anaconda\\python36.zip',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'C:\\Anaconda\\DLLs',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:\\Anaconda\\lib\\site-packages\\IPython\\extensions',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'C:\\Users\\soloman\\.ipython',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'H:\\Python\\Anaconda']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7856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04158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984383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sys.path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928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33.2 </a:t>
            </a:r>
            <a:r>
              <a:rPr lang="zh-CN" altLang="en-US" b="0" smtClean="0"/>
              <a:t>模块</a:t>
            </a:r>
            <a:r>
              <a:rPr lang="zh-CN" altLang="en-US" b="0"/>
              <a:t>搜索路径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81467"/>
            <a:ext cx="8128130" cy="7816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sys.path.remove</a:t>
            </a:r>
            <a:r>
              <a:rPr lang="en-US" altLang="zh-CN" sz="2400" b="1">
                <a:solidFill>
                  <a:schemeClr val="tx1"/>
                </a:solidFill>
              </a:rPr>
              <a:t>('H:\\Python\\Anaconda')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33. </a:t>
            </a:r>
            <a:r>
              <a:rPr lang="zh-CN" altLang="en-US" smtClean="0"/>
              <a:t>搜索路径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39465" y="3645024"/>
            <a:ext cx="7992211" cy="26642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'C:\\Anaconda\\python36.zip',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'C:\\Anaconda\\DLLs',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'C:\\Anaconda\\lib\\site-packages\\Pythonwin',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'C:\\Anaconda\\lib\\site-packages\\IPython\\extensions',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'C:\\Users\\soloman\\.ipython']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7856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04158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984383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sys.path</a:t>
            </a:r>
          </a:p>
        </p:txBody>
      </p:sp>
    </p:spTree>
    <p:extLst>
      <p:ext uri="{BB962C8B-B14F-4D97-AF65-F5344CB8AC3E}">
        <p14:creationId xmlns:p14="http://schemas.microsoft.com/office/powerpoint/2010/main" val="12710517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833</TotalTime>
  <Words>467</Words>
  <Application>Microsoft Office PowerPoint</Application>
  <PresentationFormat>宽屏</PresentationFormat>
  <Paragraphs>133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33. 搜索路径</vt:lpstr>
      <vt:lpstr>本章内容提要</vt:lpstr>
      <vt:lpstr>33.1 变量搜索路径</vt:lpstr>
      <vt:lpstr>33.1 变量搜索路径</vt:lpstr>
      <vt:lpstr>33.1 变量搜索路径</vt:lpstr>
      <vt:lpstr>33.2 模块搜索路径</vt:lpstr>
      <vt:lpstr>33.2 模块搜索路径</vt:lpstr>
      <vt:lpstr>33.2 模块搜索路径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1640</cp:revision>
  <cp:lastPrinted>2017-07-17T10:18:39Z</cp:lastPrinted>
  <dcterms:created xsi:type="dcterms:W3CDTF">2007-03-02T11:26:21Z</dcterms:created>
  <dcterms:modified xsi:type="dcterms:W3CDTF">2018-12-22T15:00:40Z</dcterms:modified>
</cp:coreProperties>
</file>