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9"/>
  </p:notesMasterIdLst>
  <p:handoutMasterIdLst>
    <p:handoutMasterId r:id="rId10"/>
  </p:handoutMasterIdLst>
  <p:sldIdLst>
    <p:sldId id="842" r:id="rId2"/>
    <p:sldId id="859" r:id="rId3"/>
    <p:sldId id="858" r:id="rId4"/>
    <p:sldId id="862" r:id="rId5"/>
    <p:sldId id="864" r:id="rId6"/>
    <p:sldId id="865" r:id="rId7"/>
    <p:sldId id="797" r:id="rId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82491" autoAdjust="0"/>
  </p:normalViewPr>
  <p:slideViewPr>
    <p:cSldViewPr>
      <p:cViewPr varScale="1">
        <p:scale>
          <a:sx n="68" d="100"/>
          <a:sy n="68" d="100"/>
        </p:scale>
        <p:origin x="73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1" i="0" smtClean="0"/>
            <a:t>34.1 </a:t>
          </a:r>
          <a:r>
            <a:rPr lang="zh-CN" altLang="en-US" b="1" i="0" smtClean="0"/>
            <a:t>显示当前工作目录的方法</a:t>
          </a:r>
          <a:endParaRPr lang="zh-CN" b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1" i="0" smtClean="0"/>
            <a:t>34.2 </a:t>
          </a:r>
          <a:r>
            <a:rPr lang="zh-CN" altLang="en-US" b="1" i="0" smtClean="0"/>
            <a:t>更改当前工作目录的方法</a:t>
          </a:r>
          <a:endParaRPr lang="zh-CN" b="0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39A4897E-6E54-4DD0-95D0-97BD3674D0E3}">
      <dgm:prSet/>
      <dgm:spPr/>
      <dgm:t>
        <a:bodyPr/>
        <a:lstStyle/>
        <a:p>
          <a:r>
            <a:rPr lang="en-US" altLang="zh-CN" b="0" smtClean="0"/>
            <a:t>34.3 </a:t>
          </a:r>
          <a:r>
            <a:rPr lang="zh-CN" altLang="en-US" b="1" i="0" smtClean="0"/>
            <a:t>读、写当前工作目录的方法</a:t>
          </a:r>
          <a:endParaRPr lang="zh-CN" b="0"/>
        </a:p>
      </dgm:t>
    </dgm:pt>
    <dgm:pt modelId="{68A7FF5A-AA40-466F-96A6-091E42C2568C}" type="parTrans" cxnId="{3660F20C-ABB0-450F-855F-40A03E857B30}">
      <dgm:prSet/>
      <dgm:spPr/>
      <dgm:t>
        <a:bodyPr/>
        <a:lstStyle/>
        <a:p>
          <a:endParaRPr lang="zh-CN" altLang="en-US"/>
        </a:p>
      </dgm:t>
    </dgm:pt>
    <dgm:pt modelId="{66A49E94-7B07-4DE2-A50E-B619E3925574}" type="sibTrans" cxnId="{3660F20C-ABB0-450F-855F-40A03E857B30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5E34E5E-BCD5-48AD-9666-299E56BF6317}" type="pres">
      <dgm:prSet presAssocID="{488FD816-4CED-4740-B5D1-1055C0C4953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3">
        <dgm:presLayoutVars>
          <dgm:bulletEnabled val="1"/>
        </dgm:presLayoutVars>
      </dgm:prSet>
      <dgm:spPr/>
    </dgm:pt>
    <dgm:pt modelId="{C32A937A-CA3B-4548-8B1A-8C30057B1584}" type="pres">
      <dgm:prSet presAssocID="{CB206672-2423-4C3D-AEBB-8A81ECD7041D}" presName="spaceBetweenRectangles" presStyleCnt="0"/>
      <dgm:spPr/>
    </dgm:pt>
    <dgm:pt modelId="{FEE6E835-C047-4438-BACE-E981D584EA15}" type="pres">
      <dgm:prSet presAssocID="{39A4897E-6E54-4DD0-95D0-97BD3674D0E3}" presName="parentLin" presStyleCnt="0"/>
      <dgm:spPr/>
    </dgm:pt>
    <dgm:pt modelId="{FBB295B6-CBB6-4C0A-BE60-124B6FEB2618}" type="pres">
      <dgm:prSet presAssocID="{39A4897E-6E54-4DD0-95D0-97BD3674D0E3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EC6DCACB-3C4B-47BD-8231-606EC259CEE8}" type="pres">
      <dgm:prSet presAssocID="{39A4897E-6E54-4DD0-95D0-97BD3674D0E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425412-BF71-40BE-9DA3-DBB5739B6243}" type="pres">
      <dgm:prSet presAssocID="{39A4897E-6E54-4DD0-95D0-97BD3674D0E3}" presName="negativeSpace" presStyleCnt="0"/>
      <dgm:spPr/>
    </dgm:pt>
    <dgm:pt modelId="{A821687A-A24F-4220-B7CA-97EE3E9C8C3E}" type="pres">
      <dgm:prSet presAssocID="{39A4897E-6E54-4DD0-95D0-97BD3674D0E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8773D038-940A-4211-82B8-DE6B1AABC50D}" type="presOf" srcId="{39A4897E-6E54-4DD0-95D0-97BD3674D0E3}" destId="{EC6DCACB-3C4B-47BD-8231-606EC259CEE8}" srcOrd="1" destOrd="0" presId="urn:microsoft.com/office/officeart/2005/8/layout/list1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17C77A3-636D-4975-9066-DFD3B2AFE1C9}" type="presOf" srcId="{39A4897E-6E54-4DD0-95D0-97BD3674D0E3}" destId="{FBB295B6-CBB6-4C0A-BE60-124B6FEB2618}" srcOrd="0" destOrd="0" presId="urn:microsoft.com/office/officeart/2005/8/layout/list1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3660F20C-ABB0-450F-855F-40A03E857B30}" srcId="{2D3DEDF0-B9A1-4CD2-BA88-CA716FC4420C}" destId="{39A4897E-6E54-4DD0-95D0-97BD3674D0E3}" srcOrd="2" destOrd="0" parTransId="{68A7FF5A-AA40-466F-96A6-091E42C2568C}" sibTransId="{66A49E94-7B07-4DE2-A50E-B619E3925574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829BEB94-6108-466F-B696-7061EF64B69D}" type="presParOf" srcId="{ACC2AE7E-59B9-49A0-BAB4-22D68AC176E7}" destId="{C32A937A-CA3B-4548-8B1A-8C30057B1584}" srcOrd="7" destOrd="0" presId="urn:microsoft.com/office/officeart/2005/8/layout/list1"/>
    <dgm:cxn modelId="{878C6A54-45D4-443D-92A1-F23CDAEB0079}" type="presParOf" srcId="{ACC2AE7E-59B9-49A0-BAB4-22D68AC176E7}" destId="{FEE6E835-C047-4438-BACE-E981D584EA15}" srcOrd="8" destOrd="0" presId="urn:microsoft.com/office/officeart/2005/8/layout/list1"/>
    <dgm:cxn modelId="{FA9DE974-19D9-4AC5-AB32-B45F2D5EA5F9}" type="presParOf" srcId="{FEE6E835-C047-4438-BACE-E981D584EA15}" destId="{FBB295B6-CBB6-4C0A-BE60-124B6FEB2618}" srcOrd="0" destOrd="0" presId="urn:microsoft.com/office/officeart/2005/8/layout/list1"/>
    <dgm:cxn modelId="{4F132A89-266B-47B3-AA6A-B961477906FF}" type="presParOf" srcId="{FEE6E835-C047-4438-BACE-E981D584EA15}" destId="{EC6DCACB-3C4B-47BD-8231-606EC259CEE8}" srcOrd="1" destOrd="0" presId="urn:microsoft.com/office/officeart/2005/8/layout/list1"/>
    <dgm:cxn modelId="{36CF5A86-F39C-48A4-9D41-BDCE781E6D2B}" type="presParOf" srcId="{ACC2AE7E-59B9-49A0-BAB4-22D68AC176E7}" destId="{FA425412-BF71-40BE-9DA3-DBB5739B6243}" srcOrd="9" destOrd="0" presId="urn:microsoft.com/office/officeart/2005/8/layout/list1"/>
    <dgm:cxn modelId="{FF9BC770-333D-4E01-8CB9-1FDE83B035A8}" type="presParOf" srcId="{ACC2AE7E-59B9-49A0-BAB4-22D68AC176E7}" destId="{A821687A-A24F-4220-B7CA-97EE3E9C8C3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406260"/>
          <a:ext cx="831225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15612" y="52020"/>
          <a:ext cx="5818577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i="0" kern="1200" smtClean="0"/>
            <a:t>34.1 </a:t>
          </a:r>
          <a:r>
            <a:rPr lang="zh-CN" altLang="en-US" sz="2400" b="1" i="0" kern="1200" smtClean="0"/>
            <a:t>显示当前工作目录的方法</a:t>
          </a:r>
          <a:endParaRPr lang="zh-CN" sz="2400" b="0" kern="1200"/>
        </a:p>
      </dsp:txBody>
      <dsp:txXfrm>
        <a:off x="450197" y="86605"/>
        <a:ext cx="5749407" cy="639310"/>
      </dsp:txXfrm>
    </dsp:sp>
    <dsp:sp modelId="{A4C178BF-6B80-46A6-BFA4-EE73407D0AF3}">
      <dsp:nvSpPr>
        <dsp:cNvPr id="0" name=""/>
        <dsp:cNvSpPr/>
      </dsp:nvSpPr>
      <dsp:spPr>
        <a:xfrm>
          <a:off x="0" y="1494900"/>
          <a:ext cx="831225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15612" y="1140660"/>
          <a:ext cx="5818577" cy="70848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i="0" kern="1200" smtClean="0"/>
            <a:t>34.2 </a:t>
          </a:r>
          <a:r>
            <a:rPr lang="zh-CN" altLang="en-US" sz="2400" b="1" i="0" kern="1200" smtClean="0"/>
            <a:t>更改当前工作目录的方法</a:t>
          </a:r>
          <a:endParaRPr lang="zh-CN" sz="2400" b="0" kern="1200"/>
        </a:p>
      </dsp:txBody>
      <dsp:txXfrm>
        <a:off x="450197" y="1175245"/>
        <a:ext cx="5749407" cy="639310"/>
      </dsp:txXfrm>
    </dsp:sp>
    <dsp:sp modelId="{A821687A-A24F-4220-B7CA-97EE3E9C8C3E}">
      <dsp:nvSpPr>
        <dsp:cNvPr id="0" name=""/>
        <dsp:cNvSpPr/>
      </dsp:nvSpPr>
      <dsp:spPr>
        <a:xfrm>
          <a:off x="0" y="2583540"/>
          <a:ext cx="831225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DCACB-3C4B-47BD-8231-606EC259CEE8}">
      <dsp:nvSpPr>
        <dsp:cNvPr id="0" name=""/>
        <dsp:cNvSpPr/>
      </dsp:nvSpPr>
      <dsp:spPr>
        <a:xfrm>
          <a:off x="415612" y="2229300"/>
          <a:ext cx="5818577" cy="7084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0" kern="1200" smtClean="0"/>
            <a:t>34.3 </a:t>
          </a:r>
          <a:r>
            <a:rPr lang="zh-CN" altLang="en-US" sz="2400" b="1" i="0" kern="1200" smtClean="0"/>
            <a:t>读、写当前工作目录的方法</a:t>
          </a:r>
          <a:endParaRPr lang="zh-CN" sz="2400" b="0" kern="1200"/>
        </a:p>
      </dsp:txBody>
      <dsp:txXfrm>
        <a:off x="450197" y="2263885"/>
        <a:ext cx="5749407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7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5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85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5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r>
              <a:rPr lang="en-US" altLang="zh-CN" sz="5400">
                <a:solidFill>
                  <a:srgbClr val="C00000"/>
                </a:solidFill>
              </a:rPr>
              <a:t/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 smtClean="0">
                <a:solidFill>
                  <a:srgbClr val="C00000"/>
                </a:solidFill>
              </a:rPr>
              <a:t>34. </a:t>
            </a:r>
            <a:r>
              <a:rPr lang="zh-CN" altLang="en-US" sz="5400" smtClean="0">
                <a:solidFill>
                  <a:srgbClr val="C00000"/>
                </a:solidFill>
              </a:rPr>
              <a:t>当前</a:t>
            </a:r>
            <a:r>
              <a:rPr lang="zh-CN" altLang="en-US" sz="5400">
                <a:solidFill>
                  <a:srgbClr val="C00000"/>
                </a:solidFill>
              </a:rPr>
              <a:t>工作目录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083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806887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 smtClean="0"/>
              <a:t>进阶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34.</a:t>
            </a:r>
            <a:r>
              <a:rPr lang="zh-CN" altLang="en-US"/>
              <a:t>当前</a:t>
            </a:r>
            <a:r>
              <a:rPr lang="zh-CN" altLang="en-US"/>
              <a:t>工作</a:t>
            </a:r>
            <a:r>
              <a:rPr lang="zh-CN" altLang="en-US" smtClean="0"/>
              <a:t>目录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974197"/>
              </p:ext>
            </p:extLst>
          </p:nvPr>
        </p:nvGraphicFramePr>
        <p:xfrm>
          <a:off x="1096115" y="2348880"/>
          <a:ext cx="8312253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77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mtClean="0"/>
              <a:t>34.1 </a:t>
            </a:r>
            <a:r>
              <a:rPr lang="zh-CN" altLang="en-US" b="0" smtClean="0"/>
              <a:t>显示</a:t>
            </a:r>
            <a:r>
              <a:rPr lang="zh-CN" altLang="en-US" b="0"/>
              <a:t>当前工作目录</a:t>
            </a:r>
            <a:r>
              <a:rPr lang="zh-CN" altLang="en-US" b="0"/>
              <a:t>的</a:t>
            </a:r>
            <a:r>
              <a:rPr lang="zh-CN" altLang="en-US" b="0" smtClean="0"/>
              <a:t>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222387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2151863"/>
            <a:ext cx="8128130" cy="9594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os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print(os.getcwd())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36371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2931177"/>
            <a:ext cx="7992211" cy="10018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:\Users\soloman\clm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34.</a:t>
            </a:r>
            <a:r>
              <a:rPr lang="zh-CN" altLang="en-US"/>
              <a:t>当前</a:t>
            </a:r>
            <a:r>
              <a:rPr lang="zh-CN" altLang="en-US"/>
              <a:t>工作</a:t>
            </a:r>
            <a:r>
              <a:rPr lang="zh-CN" altLang="en-US" smtClean="0"/>
              <a:t>目录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884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mtClean="0"/>
              <a:t>34.2 </a:t>
            </a:r>
            <a:r>
              <a:rPr lang="zh-CN" altLang="en-US" b="0" smtClean="0"/>
              <a:t>更改</a:t>
            </a:r>
            <a:r>
              <a:rPr lang="zh-CN" altLang="en-US" b="0"/>
              <a:t>当前工作目录</a:t>
            </a:r>
            <a:r>
              <a:rPr lang="zh-CN" altLang="en-US" b="0"/>
              <a:t>的</a:t>
            </a:r>
            <a:r>
              <a:rPr lang="zh-CN" altLang="en-US" b="0" smtClean="0"/>
              <a:t>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222387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2151863"/>
            <a:ext cx="8128130" cy="9594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os.chdir</a:t>
            </a:r>
            <a:r>
              <a:rPr lang="en-US" altLang="zh-CN" sz="2400" b="1">
                <a:solidFill>
                  <a:schemeClr val="tx1"/>
                </a:solidFill>
              </a:rPr>
              <a:t>('E:\PythonProjects')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print(os.getcwd())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36371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2931177"/>
            <a:ext cx="7992211" cy="10018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:\PythonProjects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34.</a:t>
            </a:r>
            <a:r>
              <a:rPr lang="zh-CN" altLang="en-US"/>
              <a:t>当前</a:t>
            </a:r>
            <a:r>
              <a:rPr lang="zh-CN" altLang="en-US"/>
              <a:t>工作</a:t>
            </a:r>
            <a:r>
              <a:rPr lang="zh-CN" altLang="en-US" smtClean="0"/>
              <a:t>目录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39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mtClean="0"/>
              <a:t>34.3 </a:t>
            </a:r>
            <a:r>
              <a:rPr lang="zh-CN" altLang="en-US" b="0" smtClean="0"/>
              <a:t>读</a:t>
            </a:r>
            <a:r>
              <a:rPr lang="zh-CN" altLang="en-US" b="0"/>
              <a:t>、写当前工作目录的方法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98884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916832"/>
            <a:ext cx="8128130" cy="142115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from </a:t>
            </a:r>
            <a:r>
              <a:rPr lang="en-US" altLang="zh-CN" sz="2400" b="1">
                <a:solidFill>
                  <a:schemeClr val="tx1"/>
                </a:solidFill>
              </a:rPr>
              <a:t>pandas import read_csv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 = read_csv('bc_data.csv')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data.head(5)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36371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45861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5799032"/>
            <a:ext cx="7992211" cy="5822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× 32 columns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34.</a:t>
            </a:r>
            <a:r>
              <a:rPr lang="zh-CN" altLang="en-US"/>
              <a:t>当前</a:t>
            </a:r>
            <a:r>
              <a:rPr lang="zh-CN" altLang="en-US"/>
              <a:t>工作</a:t>
            </a:r>
            <a:r>
              <a:rPr lang="zh-CN" altLang="en-US" smtClean="0"/>
              <a:t>目录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513490"/>
            <a:ext cx="6674690" cy="228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124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/>
          </a:p>
          <a:p>
            <a:pPr algn="ctr"/>
            <a:r>
              <a:rPr lang="en-US" altLang="zh-CN" err="1"/>
              <a:t>chaolemen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@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852</TotalTime>
  <Words>207</Words>
  <Application>Microsoft Office PowerPoint</Application>
  <PresentationFormat>宽屏</PresentationFormat>
  <Paragraphs>63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华文中宋</vt:lpstr>
      <vt:lpstr>宋体</vt:lpstr>
      <vt:lpstr>Arial</vt:lpstr>
      <vt:lpstr>Calibri</vt:lpstr>
      <vt:lpstr>MV Boli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34. 当前工作目录</vt:lpstr>
      <vt:lpstr>本章内容提要</vt:lpstr>
      <vt:lpstr>34.1 显示当前工作目录的方法</vt:lpstr>
      <vt:lpstr>34.2 更改当前工作目录的方法</vt:lpstr>
      <vt:lpstr>34.3 读、写当前工作目录的方法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lee xueming</cp:lastModifiedBy>
  <cp:revision>1647</cp:revision>
  <cp:lastPrinted>2017-07-17T10:18:39Z</cp:lastPrinted>
  <dcterms:created xsi:type="dcterms:W3CDTF">2007-03-02T11:26:21Z</dcterms:created>
  <dcterms:modified xsi:type="dcterms:W3CDTF">2018-12-22T15:57:00Z</dcterms:modified>
</cp:coreProperties>
</file>