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842" r:id="rId2"/>
    <p:sldId id="859" r:id="rId3"/>
    <p:sldId id="858" r:id="rId4"/>
    <p:sldId id="862" r:id="rId5"/>
    <p:sldId id="863" r:id="rId6"/>
    <p:sldId id="864" r:id="rId7"/>
    <p:sldId id="865" r:id="rId8"/>
    <p:sldId id="866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68" d="100"/>
          <a:sy n="68" d="100"/>
        </p:scale>
        <p:origin x="7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 smtClean="0"/>
            <a:t>35.1 </a:t>
          </a:r>
          <a:r>
            <a:rPr lang="zh-CN" altLang="en-US" b="1" i="0" smtClean="0"/>
            <a:t>一次生成一个数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 smtClean="0"/>
            <a:t>35.2 </a:t>
          </a:r>
          <a:r>
            <a:rPr lang="zh-CN" altLang="en-US" b="1" i="0" smtClean="0"/>
            <a:t>一次生成一个随机数组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699480"/>
          <a:ext cx="831225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212399"/>
          <a:ext cx="5818577" cy="974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1" i="0" kern="1200" smtClean="0"/>
            <a:t>35.1 </a:t>
          </a:r>
          <a:r>
            <a:rPr lang="zh-CN" altLang="en-US" sz="3300" b="1" i="0" kern="1200" smtClean="0"/>
            <a:t>一次生成一个数</a:t>
          </a:r>
          <a:endParaRPr lang="zh-CN" sz="3300" b="0" kern="1200"/>
        </a:p>
      </dsp:txBody>
      <dsp:txXfrm>
        <a:off x="463167" y="259954"/>
        <a:ext cx="5723467" cy="879050"/>
      </dsp:txXfrm>
    </dsp:sp>
    <dsp:sp modelId="{A4C178BF-6B80-46A6-BFA4-EE73407D0AF3}">
      <dsp:nvSpPr>
        <dsp:cNvPr id="0" name=""/>
        <dsp:cNvSpPr/>
      </dsp:nvSpPr>
      <dsp:spPr>
        <a:xfrm>
          <a:off x="0" y="2196360"/>
          <a:ext cx="831225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15612" y="1709280"/>
          <a:ext cx="5818577" cy="9741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1" i="0" kern="1200" smtClean="0"/>
            <a:t>35.2 </a:t>
          </a:r>
          <a:r>
            <a:rPr lang="zh-CN" altLang="en-US" sz="3300" b="1" i="0" kern="1200" smtClean="0"/>
            <a:t>一次生成一个随机数组</a:t>
          </a:r>
          <a:endParaRPr lang="zh-CN" sz="3300" b="0" kern="1200"/>
        </a:p>
      </dsp:txBody>
      <dsp:txXfrm>
        <a:off x="463167" y="1756835"/>
        <a:ext cx="5723467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1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9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4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35. </a:t>
            </a:r>
            <a:r>
              <a:rPr lang="zh-CN" altLang="en-US" sz="5400" smtClean="0">
                <a:solidFill>
                  <a:srgbClr val="C00000"/>
                </a:solidFill>
              </a:rPr>
              <a:t>随机数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806887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35. </a:t>
            </a:r>
            <a:r>
              <a:rPr lang="zh-CN" altLang="en-US" smtClean="0"/>
              <a:t>随机数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81379"/>
              </p:ext>
            </p:extLst>
          </p:nvPr>
        </p:nvGraphicFramePr>
        <p:xfrm>
          <a:off x="1096115" y="2348880"/>
          <a:ext cx="8312253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35.1 </a:t>
            </a:r>
            <a:r>
              <a:rPr lang="zh-CN" altLang="en-US" b="0" smtClean="0"/>
              <a:t>一</a:t>
            </a:r>
            <a:r>
              <a:rPr lang="zh-CN" altLang="en-US" b="0"/>
              <a:t>次生成</a:t>
            </a:r>
            <a:r>
              <a:rPr lang="zh-CN" altLang="en-US" b="0"/>
              <a:t>一</a:t>
            </a:r>
            <a:r>
              <a:rPr lang="zh-CN" altLang="en-US" b="0" smtClean="0"/>
              <a:t>个数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2515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53143"/>
            <a:ext cx="8128130" cy="101798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random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57295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67585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561455"/>
            <a:ext cx="7992211" cy="7397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423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85128"/>
            <a:ext cx="8111364" cy="131871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random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random.randint(1, 100)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35. </a:t>
            </a:r>
            <a:r>
              <a:rPr lang="zh-CN" altLang="en-US" smtClean="0"/>
              <a:t>随机数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35.1 </a:t>
            </a:r>
            <a:r>
              <a:rPr lang="zh-CN" altLang="en-US" b="0" smtClean="0"/>
              <a:t>一</a:t>
            </a:r>
            <a:r>
              <a:rPr lang="zh-CN" altLang="en-US" b="0"/>
              <a:t>次生成</a:t>
            </a:r>
            <a:r>
              <a:rPr lang="zh-CN" altLang="en-US" b="0"/>
              <a:t>一</a:t>
            </a:r>
            <a:r>
              <a:rPr lang="zh-CN" altLang="en-US" b="0" smtClean="0"/>
              <a:t>个数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11816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random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random.uniform(-10, 10)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8394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708920"/>
            <a:ext cx="7992211" cy="7785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5.240707458162173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77423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717032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random.uniform</a:t>
            </a:r>
            <a:r>
              <a:rPr lang="en-US" altLang="zh-CN" sz="2400" b="1">
                <a:solidFill>
                  <a:schemeClr val="tx1"/>
                </a:solidFill>
              </a:rPr>
              <a:t>?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35. </a:t>
            </a:r>
            <a:r>
              <a:rPr lang="zh-CN" altLang="en-US" smtClean="0"/>
              <a:t>随机数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9263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869160"/>
            <a:ext cx="7992211" cy="891473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random.seed(3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round(random.uniform(-10, 10),2) </a:t>
            </a:r>
            <a:r>
              <a:rPr lang="en-US" altLang="zh-CN" sz="2400" smtClean="0"/>
              <a:t>)</a:t>
            </a:r>
            <a:endParaRPr lang="zh-CN" altLang="zh-CN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-5.24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630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35.2 </a:t>
            </a:r>
            <a:r>
              <a:rPr lang="zh-CN" altLang="en-US" b="0" smtClean="0"/>
              <a:t>一</a:t>
            </a:r>
            <a:r>
              <a:rPr lang="zh-CN" altLang="en-US" b="0"/>
              <a:t>次生成一个随机数组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7"/>
            <a:ext cx="8128130" cy="208823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rand=np.random.RandomState(32)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x=rand.randint(0,10,(3,6))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52062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35. </a:t>
            </a:r>
            <a:r>
              <a:rPr lang="zh-CN" altLang="en-US" smtClean="0"/>
              <a:t>随机数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9752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933056"/>
            <a:ext cx="7992211" cy="13681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([[7, 5, 6, 8, 3, 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[9, 3, 5, 9, 4, 1],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[3, 1, 2, 3, 8, 2]])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73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35.2 </a:t>
            </a:r>
            <a:r>
              <a:rPr lang="zh-CN" altLang="en-US" b="0" smtClean="0"/>
              <a:t>一</a:t>
            </a:r>
            <a:r>
              <a:rPr lang="zh-CN" altLang="en-US" b="0"/>
              <a:t>次生成一个随机数组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4"/>
            <a:ext cx="8128130" cy="16066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rand=np.random.RandomState(1)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x=rand.rand(5) *</a:t>
            </a:r>
            <a:r>
              <a:rPr lang="en-US" altLang="zh-CN" sz="2400" b="1">
                <a:solidFill>
                  <a:schemeClr val="tx1"/>
                </a:solidFill>
              </a:rPr>
              <a:t>10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35. </a:t>
            </a:r>
            <a:r>
              <a:rPr lang="zh-CN" altLang="en-US" smtClean="0"/>
              <a:t>随机数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11114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068960"/>
            <a:ext cx="7992211" cy="9340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([4.17022005e+00, 7.20324493e+00, 1.14374817e-03,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3.02332573e+00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1.46755891e+00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89999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785591"/>
            <a:ext cx="9636596" cy="7397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([6.62434536, 4.38824359, 4.47182825, 3.92703138, 5.86540763])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36510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256168"/>
            <a:ext cx="8111364" cy="164382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rand=np.random.RandomState(1)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y=  rand.randn(5) </a:t>
            </a:r>
            <a:r>
              <a:rPr lang="en-US" altLang="zh-CN" sz="2400" b="1">
                <a:solidFill>
                  <a:schemeClr val="tx1"/>
                </a:solidFill>
              </a:rPr>
              <a:t>+</a:t>
            </a:r>
            <a:r>
              <a:rPr lang="en-US" altLang="zh-CN" sz="2400" b="1" smtClean="0">
                <a:solidFill>
                  <a:schemeClr val="tx1"/>
                </a:solidFill>
              </a:rPr>
              <a:t>5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034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mtClean="0"/>
              <a:t>35.2 </a:t>
            </a:r>
            <a:r>
              <a:rPr lang="zh-CN" altLang="en-US" b="0" smtClean="0"/>
              <a:t>一</a:t>
            </a:r>
            <a:r>
              <a:rPr lang="zh-CN" altLang="en-US" b="0"/>
              <a:t>次生成一个随机数组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95922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29193"/>
            <a:ext cx="9064234" cy="12117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x=np.linspace(0,10,20</a:t>
            </a:r>
            <a:r>
              <a:rPr lang="en-US" altLang="zh-CN" sz="2400" b="1">
                <a:solidFill>
                  <a:schemeClr val="tx1"/>
                </a:solidFill>
              </a:rPr>
              <a:t>) 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35. </a:t>
            </a:r>
            <a:r>
              <a:rPr lang="zh-CN" altLang="en-US" smtClean="0"/>
              <a:t>随机数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068960"/>
            <a:ext cx="9496282" cy="18722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([ 0.        ,  0.52631579,  1.05263158,  1.57894737,  2.10526316,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2.63157895,  3.15789474,  3.68421053,  4.21052632,  4.73684211,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5.26315789,  5.78947368,  6.31578947,  6.84210526,  7.36842105,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7.89473684,  8.42105263,  8.94736842,  9.47368421, 10.        ])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519958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5157192"/>
            <a:ext cx="9064234" cy="7427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np.linspace</a:t>
            </a:r>
            <a:r>
              <a:rPr lang="en-US" altLang="zh-CN" sz="2400" b="1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56622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905</TotalTime>
  <Words>401</Words>
  <Application>Microsoft Office PowerPoint</Application>
  <PresentationFormat>宽屏</PresentationFormat>
  <Paragraphs>113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35. 随机数</vt:lpstr>
      <vt:lpstr>本章内容提要</vt:lpstr>
      <vt:lpstr>35.1 一次生成一个数</vt:lpstr>
      <vt:lpstr>35.1 一次生成一个数</vt:lpstr>
      <vt:lpstr>35.2 一次生成一个随机数组</vt:lpstr>
      <vt:lpstr>35.2 一次生成一个随机数组</vt:lpstr>
      <vt:lpstr>35.2 一次生成一个随机数组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1657</cp:revision>
  <cp:lastPrinted>2017-07-17T10:18:39Z</cp:lastPrinted>
  <dcterms:created xsi:type="dcterms:W3CDTF">2007-03-02T11:26:21Z</dcterms:created>
  <dcterms:modified xsi:type="dcterms:W3CDTF">2018-12-22T16:27:01Z</dcterms:modified>
</cp:coreProperties>
</file>