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3" r:id="rId3"/>
    <p:sldId id="841" r:id="rId4"/>
    <p:sldId id="845" r:id="rId5"/>
    <p:sldId id="854" r:id="rId6"/>
    <p:sldId id="855" r:id="rId7"/>
    <p:sldId id="856" r:id="rId8"/>
    <p:sldId id="857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xmlns="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1" d="100"/>
          <a:sy n="71" d="100"/>
        </p:scale>
        <p:origin x="-67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dirty="0" smtClean="0"/>
            <a:t>46.1 </a:t>
          </a:r>
          <a:r>
            <a:rPr lang="zh-CN" altLang="en-US" b="1" i="0" dirty="0" smtClean="0"/>
            <a:t>安装</a:t>
          </a:r>
          <a:r>
            <a:rPr lang="en-US" b="1" i="0" dirty="0" smtClean="0"/>
            <a:t>Anaconda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b="1" i="0" dirty="0" smtClean="0"/>
            <a:t>46.2 </a:t>
          </a:r>
          <a:r>
            <a:rPr lang="zh-CN" altLang="en-US" b="1" i="0" dirty="0" smtClean="0"/>
            <a:t>安装配置</a:t>
          </a:r>
          <a:r>
            <a:rPr lang="en-US" b="1" i="0" dirty="0" smtClean="0"/>
            <a:t>Java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b="1" i="0" smtClean="0"/>
            <a:t>46.3 </a:t>
          </a:r>
          <a:r>
            <a:rPr lang="zh-CN" altLang="en-US" b="1" i="0" smtClean="0"/>
            <a:t>安装配置</a:t>
          </a:r>
          <a:r>
            <a:rPr lang="en-US" b="1" i="0" smtClean="0"/>
            <a:t>Spark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b="1" i="0" dirty="0" smtClean="0"/>
            <a:t>46.4 </a:t>
          </a:r>
          <a:r>
            <a:rPr lang="zh-CN" altLang="en-US" b="1" i="0" dirty="0" smtClean="0"/>
            <a:t>安装与配置</a:t>
          </a:r>
          <a:r>
            <a:rPr lang="en-US" altLang="zh-CN" b="1" i="0" dirty="0" err="1" smtClean="0"/>
            <a:t>hadoop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b="1" i="0" dirty="0" smtClean="0"/>
            <a:t>46.5 </a:t>
          </a:r>
          <a:r>
            <a:rPr lang="zh-CN" altLang="en-US" b="1" i="0" dirty="0" smtClean="0"/>
            <a:t>测试</a:t>
          </a:r>
          <a:r>
            <a:rPr lang="en-US" b="1" i="0" dirty="0" smtClean="0"/>
            <a:t>Spark</a:t>
          </a:r>
          <a:endParaRPr lang="zh-CN" dirty="0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i="0" kern="1200" dirty="0" smtClean="0"/>
            <a:t>46.1 </a:t>
          </a:r>
          <a:r>
            <a:rPr lang="zh-CN" altLang="en-US" sz="2000" b="1" i="0" kern="1200" dirty="0" smtClean="0"/>
            <a:t>安装</a:t>
          </a:r>
          <a:r>
            <a:rPr lang="en-US" sz="2000" b="1" i="0" kern="1200" dirty="0" smtClean="0"/>
            <a:t>Anaconda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i="0" kern="1200" dirty="0" smtClean="0"/>
            <a:t>46.2 </a:t>
          </a:r>
          <a:r>
            <a:rPr lang="zh-CN" altLang="en-US" sz="2000" b="1" i="0" kern="1200" dirty="0" smtClean="0"/>
            <a:t>安装配置</a:t>
          </a:r>
          <a:r>
            <a:rPr lang="en-US" sz="2000" b="1" i="0" kern="1200" dirty="0" smtClean="0"/>
            <a:t>Java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i="0" kern="1200" smtClean="0"/>
            <a:t>46.3 </a:t>
          </a:r>
          <a:r>
            <a:rPr lang="zh-CN" altLang="en-US" sz="2000" b="1" i="0" kern="1200" smtClean="0"/>
            <a:t>安装配置</a:t>
          </a:r>
          <a:r>
            <a:rPr lang="en-US" sz="2000" b="1" i="0" kern="1200" smtClean="0"/>
            <a:t>Spark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i="0" kern="1200" dirty="0" smtClean="0"/>
            <a:t>46.4 </a:t>
          </a:r>
          <a:r>
            <a:rPr lang="zh-CN" altLang="en-US" sz="2000" b="1" i="0" kern="1200" dirty="0" smtClean="0"/>
            <a:t>安装与配置</a:t>
          </a:r>
          <a:r>
            <a:rPr lang="en-US" altLang="zh-CN" sz="2000" b="1" i="0" kern="1200" dirty="0" err="1" smtClean="0"/>
            <a:t>hadoop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i="0" kern="1200" dirty="0" smtClean="0"/>
            <a:t>46.5 </a:t>
          </a:r>
          <a:r>
            <a:rPr lang="zh-CN" altLang="en-US" sz="2000" b="1" i="0" kern="1200" dirty="0" smtClean="0"/>
            <a:t>测试</a:t>
          </a:r>
          <a:r>
            <a:rPr lang="en-US" sz="2000" b="1" i="0" kern="1200" dirty="0" smtClean="0"/>
            <a:t>Spark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40768"/>
            <a:ext cx="79928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46</a:t>
            </a:r>
            <a:r>
              <a:rPr lang="en-US" altLang="zh-CN" sz="5400" dirty="0" smtClean="0">
                <a:solidFill>
                  <a:srgbClr val="C00000"/>
                </a:solidFill>
              </a:rPr>
              <a:t>. </a:t>
            </a:r>
            <a:r>
              <a:rPr lang="en-US" altLang="zh-CN" sz="5400" dirty="0">
                <a:solidFill>
                  <a:srgbClr val="C00000"/>
                </a:solidFill>
              </a:rPr>
              <a:t>Spark Python</a:t>
            </a:r>
            <a:r>
              <a:rPr lang="zh-CN" altLang="en-US" sz="5400" dirty="0">
                <a:solidFill>
                  <a:srgbClr val="C00000"/>
                </a:solidFill>
              </a:rPr>
              <a:t>开发环境的搭建过程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xmlns="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79358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46.1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75" y="1754008"/>
            <a:ext cx="8114500" cy="28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46.1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628800"/>
            <a:ext cx="7488832" cy="45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8852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46.2 </a:t>
            </a:r>
            <a:r>
              <a:rPr lang="zh-CN" altLang="en-US" dirty="0"/>
              <a:t>安装配置</a:t>
            </a:r>
            <a:r>
              <a:rPr lang="en-US" altLang="zh-CN" dirty="0"/>
              <a:t>Java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955786"/>
            <a:ext cx="8161309" cy="31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7532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46.4 </a:t>
            </a:r>
            <a:r>
              <a:rPr lang="zh-CN" altLang="en-US" dirty="0"/>
              <a:t>安装与配置</a:t>
            </a:r>
            <a:r>
              <a:rPr lang="en-US" altLang="zh-CN" dirty="0" err="1"/>
              <a:t>hadoop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8058"/>
            <a:ext cx="8144365" cy="4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285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46.4 </a:t>
            </a:r>
            <a:r>
              <a:rPr lang="zh-CN" altLang="en-US" dirty="0"/>
              <a:t>安装与配置</a:t>
            </a:r>
            <a:r>
              <a:rPr lang="en-US" altLang="zh-CN" dirty="0" err="1"/>
              <a:t>hadoop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1645861"/>
            <a:ext cx="8136904" cy="43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048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2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47928" y="0"/>
            <a:ext cx="3816424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46</a:t>
            </a:r>
            <a:r>
              <a:rPr lang="en-US" altLang="zh-CN" dirty="0"/>
              <a:t>. Spark Python</a:t>
            </a:r>
            <a:r>
              <a:rPr lang="zh-CN" altLang="en-US" dirty="0"/>
              <a:t>开发环境的搭建过程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220</Words>
  <Application>Microsoft Office PowerPoint</Application>
  <PresentationFormat>自定义</PresentationFormat>
  <Paragraphs>64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吉祥如意</vt:lpstr>
      <vt:lpstr>Python编程     ——从数据分析到数据科学</vt:lpstr>
      <vt:lpstr> 46. Spark Python开发环境的搭建过程</vt:lpstr>
      <vt:lpstr>本章内容提要</vt:lpstr>
      <vt:lpstr>46.1 安装Anaconda</vt:lpstr>
      <vt:lpstr>46.1 安装Anaconda</vt:lpstr>
      <vt:lpstr>46.2 安装配置Java</vt:lpstr>
      <vt:lpstr>46.4 安装与配置hadoop</vt:lpstr>
      <vt:lpstr>46.4 安装与配置hadoop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1519</cp:revision>
  <cp:lastPrinted>2017-07-17T10:18:39Z</cp:lastPrinted>
  <dcterms:created xsi:type="dcterms:W3CDTF">2007-03-02T11:26:21Z</dcterms:created>
  <dcterms:modified xsi:type="dcterms:W3CDTF">2018-12-16T13:23:58Z</dcterms:modified>
</cp:coreProperties>
</file>