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5"/>
  </p:notesMasterIdLst>
  <p:handoutMasterIdLst>
    <p:handoutMasterId r:id="rId16"/>
  </p:handoutMasterIdLst>
  <p:sldIdLst>
    <p:sldId id="842" r:id="rId2"/>
    <p:sldId id="853" r:id="rId3"/>
    <p:sldId id="841" r:id="rId4"/>
    <p:sldId id="854" r:id="rId5"/>
    <p:sldId id="856" r:id="rId6"/>
    <p:sldId id="857" r:id="rId7"/>
    <p:sldId id="859" r:id="rId8"/>
    <p:sldId id="860" r:id="rId9"/>
    <p:sldId id="861" r:id="rId10"/>
    <p:sldId id="862" r:id="rId11"/>
    <p:sldId id="863" r:id="rId12"/>
    <p:sldId id="864" r:id="rId13"/>
    <p:sldId id="797" r:id="rId14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xmlns="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EF4"/>
    <a:srgbClr val="EDCDCB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71" d="100"/>
          <a:sy n="71" d="100"/>
        </p:scale>
        <p:origin x="-67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 smtClean="0"/>
            <a:t>47.1 </a:t>
          </a:r>
          <a:r>
            <a:rPr lang="zh-CN" altLang="en-US" b="1" i="0" dirty="0" smtClean="0"/>
            <a:t>下载</a:t>
          </a:r>
          <a:r>
            <a:rPr lang="en-US" b="1" i="0" dirty="0" err="1" smtClean="0"/>
            <a:t>Memcached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 smtClean="0"/>
            <a:t>47.2</a:t>
          </a:r>
          <a:r>
            <a:rPr lang="en-US" altLang="zh-CN" dirty="0" smtClean="0"/>
            <a:t> </a:t>
          </a:r>
          <a:r>
            <a:rPr lang="zh-CN" altLang="en-US" b="1" i="0" dirty="0" smtClean="0"/>
            <a:t>安装</a:t>
          </a:r>
          <a:r>
            <a:rPr lang="en-US" b="1" i="0" dirty="0" err="1" smtClean="0"/>
            <a:t>Memcached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dirty="0" smtClean="0"/>
            <a:t>47.3</a:t>
          </a:r>
          <a:r>
            <a:rPr lang="en-US" altLang="zh-CN" dirty="0" smtClean="0"/>
            <a:t> </a:t>
          </a:r>
          <a:r>
            <a:rPr lang="zh-CN" altLang="en-US" dirty="0" smtClean="0"/>
            <a:t>安装和导入包</a:t>
          </a:r>
          <a:r>
            <a:rPr lang="en-US" altLang="zh-CN" dirty="0" err="1" smtClean="0"/>
            <a:t>pymemcache</a:t>
          </a:r>
          <a:r>
            <a:rPr lang="zh-CN" altLang="en-US" dirty="0" smtClean="0"/>
            <a:t> 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dirty="0" smtClean="0"/>
            <a:t>47.4</a:t>
          </a:r>
          <a:r>
            <a:rPr lang="en-US" altLang="zh-CN" dirty="0" smtClean="0"/>
            <a:t> </a:t>
          </a:r>
          <a:r>
            <a:rPr lang="zh-CN" altLang="en-US" dirty="0" smtClean="0"/>
            <a:t>准备试验数据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dirty="0" smtClean="0"/>
            <a:t>47.5</a:t>
          </a:r>
          <a:r>
            <a:rPr lang="en-US" altLang="zh-CN" dirty="0" smtClean="0"/>
            <a:t> </a:t>
          </a:r>
          <a:r>
            <a:rPr lang="zh-CN" altLang="en-US" dirty="0" smtClean="0"/>
            <a:t>定义</a:t>
          </a:r>
          <a:r>
            <a:rPr lang="en-US" altLang="zh-CN" dirty="0" smtClean="0"/>
            <a:t>Client</a:t>
          </a:r>
          <a:r>
            <a:rPr lang="zh-CN" altLang="en-US" dirty="0" smtClean="0"/>
            <a:t>并进行数据读写</a:t>
          </a:r>
          <a:endParaRPr lang="zh-CN" dirty="0"/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939A373B-C23F-4497-9CD5-3A7713C27A05}">
      <dgm:prSet/>
      <dgm:spPr/>
      <dgm:t>
        <a:bodyPr/>
        <a:lstStyle/>
        <a:p>
          <a:r>
            <a:rPr lang="en-US" altLang="zh-CN" dirty="0" smtClean="0"/>
            <a:t>47.6 </a:t>
          </a:r>
          <a:r>
            <a:rPr lang="en-US" b="1" i="0" dirty="0" err="1" smtClean="0"/>
            <a:t>Memcached</a:t>
          </a:r>
          <a:r>
            <a:rPr lang="zh-CN" altLang="en-US" b="1" i="0" dirty="0" smtClean="0"/>
            <a:t>的更多操作</a:t>
          </a:r>
          <a:endParaRPr lang="zh-CN" altLang="en-US" dirty="0"/>
        </a:p>
      </dgm:t>
    </dgm:pt>
    <dgm:pt modelId="{841AD055-CE78-48A3-96D7-95B3989D5D9C}" type="parTrans" cxnId="{AE406AA3-04D1-4C9C-8583-A73042B6CCBD}">
      <dgm:prSet/>
      <dgm:spPr/>
      <dgm:t>
        <a:bodyPr/>
        <a:lstStyle/>
        <a:p>
          <a:endParaRPr lang="zh-CN" altLang="en-US"/>
        </a:p>
      </dgm:t>
    </dgm:pt>
    <dgm:pt modelId="{255D22F6-A8DF-4635-B9BF-CF1AA8A483DB}" type="sibTrans" cxnId="{AE406AA3-04D1-4C9C-8583-A73042B6CCBD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F0E83ED0-3189-4ABA-A665-B109CE1D0191}" type="pres">
      <dgm:prSet presAssocID="{07FD02D3-E7E6-438A-89AC-27845D67F8A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6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87E6350B-AA9F-4374-A90A-F0D4DDB30293}" type="pres">
      <dgm:prSet presAssocID="{A28C3E8F-D85D-46D1-A6A3-FB5FAF2BB39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6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86F01D77-AF58-4F11-B068-07FCCCA28177}" type="pres">
      <dgm:prSet presAssocID="{4164C1CD-1FEB-4FAE-BCA7-B2F901F12CD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6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D3E18E89-E900-482D-AA27-1F32F222277F}" type="pres">
      <dgm:prSet presAssocID="{225B27C5-54C0-43AE-816E-7B92CA9DABB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6">
        <dgm:presLayoutVars>
          <dgm:bulletEnabled val="1"/>
        </dgm:presLayoutVars>
      </dgm:prSet>
      <dgm:spPr/>
    </dgm:pt>
    <dgm:pt modelId="{D26A3C0E-5055-4130-B45E-E33D5DCEA0EF}" type="pres">
      <dgm:prSet presAssocID="{C65CA052-16C8-43E3-B1DC-67C97180D97C}" presName="spaceBetweenRectangles" presStyleCnt="0"/>
      <dgm:spPr/>
    </dgm:pt>
    <dgm:pt modelId="{EF6010FD-5056-4F51-AC2E-0BE0EBC2A7FB}" type="pres">
      <dgm:prSet presAssocID="{939A373B-C23F-4497-9CD5-3A7713C27A05}" presName="parentLin" presStyleCnt="0"/>
      <dgm:spPr/>
    </dgm:pt>
    <dgm:pt modelId="{81203830-5DB7-4133-868C-5C4F6F6E741D}" type="pres">
      <dgm:prSet presAssocID="{939A373B-C23F-4497-9CD5-3A7713C27A05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DEE52C2E-EDF8-431D-8E55-023862C5C40A}" type="pres">
      <dgm:prSet presAssocID="{939A373B-C23F-4497-9CD5-3A7713C27A05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951BA2-6F02-455D-9E0F-F273BCCC8771}" type="pres">
      <dgm:prSet presAssocID="{939A373B-C23F-4497-9CD5-3A7713C27A05}" presName="negativeSpace" presStyleCnt="0"/>
      <dgm:spPr/>
    </dgm:pt>
    <dgm:pt modelId="{216F2FEE-044F-4847-9DC0-697D25565890}" type="pres">
      <dgm:prSet presAssocID="{939A373B-C23F-4497-9CD5-3A7713C27A0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DAD2F2C3-CB6C-4B57-9C9C-807144794F55}" type="presOf" srcId="{939A373B-C23F-4497-9CD5-3A7713C27A05}" destId="{DEE52C2E-EDF8-431D-8E55-023862C5C40A}" srcOrd="1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AE406AA3-04D1-4C9C-8583-A73042B6CCBD}" srcId="{2D3DEDF0-B9A1-4CD2-BA88-CA716FC4420C}" destId="{939A373B-C23F-4497-9CD5-3A7713C27A05}" srcOrd="5" destOrd="0" parTransId="{841AD055-CE78-48A3-96D7-95B3989D5D9C}" sibTransId="{255D22F6-A8DF-4635-B9BF-CF1AA8A483DB}"/>
    <dgm:cxn modelId="{891BA3B7-C5DF-49AA-8F46-85FFC4EF60A8}" type="presOf" srcId="{939A373B-C23F-4497-9CD5-3A7713C27A05}" destId="{81203830-5DB7-4133-868C-5C4F6F6E741D}" srcOrd="0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  <dgm:cxn modelId="{26E99F64-5849-4957-874D-A14B78B242E5}" type="presParOf" srcId="{ACC2AE7E-59B9-49A0-BAB4-22D68AC176E7}" destId="{D26A3C0E-5055-4130-B45E-E33D5DCEA0EF}" srcOrd="19" destOrd="0" presId="urn:microsoft.com/office/officeart/2005/8/layout/list1"/>
    <dgm:cxn modelId="{9E13BECE-EFC1-4F3E-ACE9-5587F42968B2}" type="presParOf" srcId="{ACC2AE7E-59B9-49A0-BAB4-22D68AC176E7}" destId="{EF6010FD-5056-4F51-AC2E-0BE0EBC2A7FB}" srcOrd="20" destOrd="0" presId="urn:microsoft.com/office/officeart/2005/8/layout/list1"/>
    <dgm:cxn modelId="{BCA27DEE-C14D-4FE5-8BCD-01E3820CA57F}" type="presParOf" srcId="{EF6010FD-5056-4F51-AC2E-0BE0EBC2A7FB}" destId="{81203830-5DB7-4133-868C-5C4F6F6E741D}" srcOrd="0" destOrd="0" presId="urn:microsoft.com/office/officeart/2005/8/layout/list1"/>
    <dgm:cxn modelId="{E31864A9-D4D5-4265-A0A9-4B681FBEF2BC}" type="presParOf" srcId="{EF6010FD-5056-4F51-AC2E-0BE0EBC2A7FB}" destId="{DEE52C2E-EDF8-431D-8E55-023862C5C40A}" srcOrd="1" destOrd="0" presId="urn:microsoft.com/office/officeart/2005/8/layout/list1"/>
    <dgm:cxn modelId="{81050E0D-901F-4B9D-BF3F-B923D6C4B1D4}" type="presParOf" srcId="{ACC2AE7E-59B9-49A0-BAB4-22D68AC176E7}" destId="{D1951BA2-6F02-455D-9E0F-F273BCCC8771}" srcOrd="21" destOrd="0" presId="urn:microsoft.com/office/officeart/2005/8/layout/list1"/>
    <dgm:cxn modelId="{C2FE30FF-085A-4EA0-B563-632B647CEEED}" type="presParOf" srcId="{ACC2AE7E-59B9-49A0-BAB4-22D68AC176E7}" destId="{216F2FEE-044F-4847-9DC0-697D2556589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672587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47.1 </a:t>
          </a:r>
          <a:r>
            <a:rPr lang="zh-CN" altLang="en-US" sz="1700" b="1" i="0" kern="1200" dirty="0" smtClean="0"/>
            <a:t>下载</a:t>
          </a:r>
          <a:r>
            <a:rPr lang="en-US" sz="1700" b="1" i="0" kern="1200" dirty="0" err="1" smtClean="0"/>
            <a:t>Memcached</a:t>
          </a:r>
          <a:endParaRPr lang="zh-CN" sz="1700" kern="1200" dirty="0"/>
        </a:p>
      </dsp:txBody>
      <dsp:txXfrm>
        <a:off x="504917" y="40175"/>
        <a:ext cx="6676881" cy="452844"/>
      </dsp:txXfrm>
    </dsp:sp>
    <dsp:sp modelId="{AD17FCC9-9640-4BB4-87DF-C676D0600FF9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86797"/>
          <a:ext cx="672587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47.2</a:t>
          </a:r>
          <a:r>
            <a:rPr lang="en-US" altLang="zh-CN" sz="1700" kern="1200" dirty="0" smtClean="0"/>
            <a:t> </a:t>
          </a:r>
          <a:r>
            <a:rPr lang="zh-CN" altLang="en-US" sz="1700" b="1" i="0" kern="1200" dirty="0" smtClean="0"/>
            <a:t>安装</a:t>
          </a:r>
          <a:r>
            <a:rPr lang="en-US" sz="1700" b="1" i="0" kern="1200" dirty="0" err="1" smtClean="0"/>
            <a:t>Memcached</a:t>
          </a:r>
          <a:endParaRPr lang="zh-CN" sz="1700" kern="1200" dirty="0"/>
        </a:p>
      </dsp:txBody>
      <dsp:txXfrm>
        <a:off x="504917" y="811295"/>
        <a:ext cx="6676881" cy="452844"/>
      </dsp:txXfrm>
    </dsp:sp>
    <dsp:sp modelId="{3F980722-34FD-4A1F-B474-E9F8C5B4DD29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557917"/>
          <a:ext cx="672587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47.3</a:t>
          </a:r>
          <a:r>
            <a:rPr lang="en-US" altLang="zh-CN" sz="1700" kern="1200" dirty="0" smtClean="0"/>
            <a:t> </a:t>
          </a:r>
          <a:r>
            <a:rPr lang="zh-CN" altLang="en-US" sz="1700" kern="1200" dirty="0" smtClean="0"/>
            <a:t>安装和导入包</a:t>
          </a:r>
          <a:r>
            <a:rPr lang="en-US" altLang="zh-CN" sz="1700" kern="1200" dirty="0" err="1" smtClean="0"/>
            <a:t>pymemcache</a:t>
          </a:r>
          <a:r>
            <a:rPr lang="zh-CN" altLang="en-US" sz="1700" kern="1200" dirty="0" smtClean="0"/>
            <a:t> </a:t>
          </a:r>
          <a:endParaRPr lang="zh-CN" sz="1700" kern="1200" dirty="0"/>
        </a:p>
      </dsp:txBody>
      <dsp:txXfrm>
        <a:off x="504917" y="1582415"/>
        <a:ext cx="6676881" cy="452844"/>
      </dsp:txXfrm>
    </dsp:sp>
    <dsp:sp modelId="{B428B3ED-E28C-4C28-8B71-AD1709E71E95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329038"/>
          <a:ext cx="672587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47.4</a:t>
          </a:r>
          <a:r>
            <a:rPr lang="en-US" altLang="zh-CN" sz="1700" kern="1200" dirty="0" smtClean="0"/>
            <a:t> </a:t>
          </a:r>
          <a:r>
            <a:rPr lang="zh-CN" altLang="en-US" sz="1700" kern="1200" dirty="0" smtClean="0"/>
            <a:t>准备试验数据</a:t>
          </a:r>
          <a:endParaRPr lang="zh-CN" sz="1700" kern="1200" dirty="0"/>
        </a:p>
      </dsp:txBody>
      <dsp:txXfrm>
        <a:off x="504917" y="2353536"/>
        <a:ext cx="6676881" cy="452844"/>
      </dsp:txXfrm>
    </dsp:sp>
    <dsp:sp modelId="{754144EF-9FCF-4C3F-9B4B-F39D8BC3D36C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7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100158"/>
          <a:ext cx="6725877" cy="501840"/>
        </a:xfrm>
        <a:prstGeom prst="roundRect">
          <a:avLst/>
        </a:prstGeom>
        <a:solidFill>
          <a:schemeClr val="accent5">
            <a:hueOff val="-5882677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47.5</a:t>
          </a:r>
          <a:r>
            <a:rPr lang="en-US" altLang="zh-CN" sz="1700" kern="1200" dirty="0" smtClean="0"/>
            <a:t> </a:t>
          </a:r>
          <a:r>
            <a:rPr lang="zh-CN" altLang="en-US" sz="1700" kern="1200" dirty="0" smtClean="0"/>
            <a:t>定义</a:t>
          </a:r>
          <a:r>
            <a:rPr lang="en-US" altLang="zh-CN" sz="1700" kern="1200" dirty="0" smtClean="0"/>
            <a:t>Client</a:t>
          </a:r>
          <a:r>
            <a:rPr lang="zh-CN" altLang="en-US" sz="1700" kern="1200" dirty="0" smtClean="0"/>
            <a:t>并进行数据读写</a:t>
          </a:r>
          <a:endParaRPr lang="zh-CN" sz="1700" kern="1200" dirty="0"/>
        </a:p>
      </dsp:txBody>
      <dsp:txXfrm>
        <a:off x="504917" y="3124656"/>
        <a:ext cx="6676881" cy="452844"/>
      </dsp:txXfrm>
    </dsp:sp>
    <dsp:sp modelId="{216F2FEE-044F-4847-9DC0-697D25565890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52C2E-EDF8-431D-8E55-023862C5C40A}">
      <dsp:nvSpPr>
        <dsp:cNvPr id="0" name=""/>
        <dsp:cNvSpPr/>
      </dsp:nvSpPr>
      <dsp:spPr>
        <a:xfrm>
          <a:off x="480419" y="3871278"/>
          <a:ext cx="6725877" cy="501840"/>
        </a:xfrm>
        <a:prstGeom prst="round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47.6 </a:t>
          </a:r>
          <a:r>
            <a:rPr lang="en-US" sz="1700" b="1" i="0" kern="1200" dirty="0" err="1" smtClean="0"/>
            <a:t>Memcached</a:t>
          </a:r>
          <a:r>
            <a:rPr lang="zh-CN" altLang="en-US" sz="1700" b="1" i="0" kern="1200" dirty="0" smtClean="0"/>
            <a:t>的更多操作</a:t>
          </a:r>
          <a:endParaRPr lang="zh-CN" altLang="en-US" sz="1700" kern="1200" dirty="0"/>
        </a:p>
      </dsp:txBody>
      <dsp:txXfrm>
        <a:off x="504917" y="3895776"/>
        <a:ext cx="6676881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5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5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5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r>
              <a:rPr lang="en-US" altLang="zh-CN" sz="5400" dirty="0">
                <a:solidFill>
                  <a:srgbClr val="C00000"/>
                </a:solidFill>
              </a:rPr>
              <a:t/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47.6 </a:t>
            </a:r>
            <a:r>
              <a:rPr lang="en-US" altLang="zh-CN" dirty="0" err="1"/>
              <a:t>Memcached</a:t>
            </a:r>
            <a:r>
              <a:rPr lang="zh-CN" altLang="en-US" dirty="0"/>
              <a:t>的更多操作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7B8F11B2-0923-46F0-9F58-5382AD54560F}"/>
              </a:ext>
            </a:extLst>
          </p:cNvPr>
          <p:cNvGrpSpPr/>
          <p:nvPr/>
        </p:nvGrpSpPr>
        <p:grpSpPr>
          <a:xfrm>
            <a:off x="983432" y="1724998"/>
            <a:ext cx="9381272" cy="4296290"/>
            <a:chOff x="975335" y="1649198"/>
            <a:chExt cx="9381272" cy="429629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0CB18CC2-24BC-4FBD-ABCA-58919F1883D4}"/>
                </a:ext>
              </a:extLst>
            </p:cNvPr>
            <p:cNvSpPr txBox="1"/>
            <p:nvPr/>
          </p:nvSpPr>
          <p:spPr>
            <a:xfrm>
              <a:off x="975335" y="19224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70C71595-D97F-4B52-BBDE-25F08FEE8023}"/>
                </a:ext>
              </a:extLst>
            </p:cNvPr>
            <p:cNvSpPr/>
            <p:nvPr/>
          </p:nvSpPr>
          <p:spPr>
            <a:xfrm>
              <a:off x="2099894" y="1649198"/>
              <a:ext cx="7992211" cy="1343962"/>
            </a:xfrm>
            <a:prstGeom prst="rect">
              <a:avLst/>
            </a:prstGeom>
            <a:noFill/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client2.set('key2', value2)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client2.set('key2', "test2")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client2.get('key2')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04BCD2D5-75E2-425A-A1A0-A8C5024B8E3F}"/>
                </a:ext>
              </a:extLst>
            </p:cNvPr>
            <p:cNvSpPr txBox="1"/>
            <p:nvPr/>
          </p:nvSpPr>
          <p:spPr>
            <a:xfrm>
              <a:off x="1012602" y="5483823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4CD954C2-A1E0-4467-B16A-F7057B3FFC74}"/>
                </a:ext>
              </a:extLst>
            </p:cNvPr>
            <p:cNvSpPr/>
            <p:nvPr/>
          </p:nvSpPr>
          <p:spPr>
            <a:xfrm>
              <a:off x="2071752" y="5297416"/>
              <a:ext cx="8284855" cy="6480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b'chaolemen'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47. </a:t>
            </a:r>
            <a:r>
              <a:rPr lang="en-US" altLang="zh-CN" dirty="0" err="1"/>
              <a:t>NoSQL</a:t>
            </a:r>
            <a:r>
              <a:rPr lang="zh-CN" altLang="en-US" dirty="0"/>
              <a:t>数据库</a:t>
            </a:r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xmlns="" id="{0CB18CC2-24BC-4FBD-ABCA-58919F1883D4}"/>
              </a:ext>
            </a:extLst>
          </p:cNvPr>
          <p:cNvSpPr txBox="1"/>
          <p:nvPr/>
        </p:nvSpPr>
        <p:spPr>
          <a:xfrm>
            <a:off x="1062141" y="414908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0C71595-D97F-4B52-BBDE-25F08FEE8023}"/>
              </a:ext>
            </a:extLst>
          </p:cNvPr>
          <p:cNvSpPr/>
          <p:nvPr/>
        </p:nvSpPr>
        <p:spPr>
          <a:xfrm>
            <a:off x="2186700" y="4077071"/>
            <a:ext cx="7992211" cy="1122511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client2.set('key2', value2)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client2.add('key2', "test2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")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client2.get('key2')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2" name="文本框 23">
            <a:extLst>
              <a:ext uri="{FF2B5EF4-FFF2-40B4-BE49-F238E27FC236}">
                <a16:creationId xmlns:a16="http://schemas.microsoft.com/office/drawing/2014/main" xmlns="" id="{04BCD2D5-75E2-425A-A1A0-A8C5024B8E3F}"/>
              </a:ext>
            </a:extLst>
          </p:cNvPr>
          <p:cNvSpPr txBox="1"/>
          <p:nvPr/>
        </p:nvSpPr>
        <p:spPr>
          <a:xfrm>
            <a:off x="981229" y="322647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CD954C2-A1E0-4467-B16A-F7057B3FFC74}"/>
              </a:ext>
            </a:extLst>
          </p:cNvPr>
          <p:cNvSpPr/>
          <p:nvPr/>
        </p:nvSpPr>
        <p:spPr>
          <a:xfrm>
            <a:off x="2040379" y="3140968"/>
            <a:ext cx="8284855" cy="6480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b'test2'</a:t>
            </a:r>
          </a:p>
        </p:txBody>
      </p:sp>
    </p:spTree>
    <p:extLst>
      <p:ext uri="{BB962C8B-B14F-4D97-AF65-F5344CB8AC3E}">
        <p14:creationId xmlns:p14="http://schemas.microsoft.com/office/powerpoint/2010/main" val="735745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47.6 </a:t>
            </a:r>
            <a:r>
              <a:rPr lang="en-US" altLang="zh-CN" dirty="0" err="1"/>
              <a:t>Memcached</a:t>
            </a:r>
            <a:r>
              <a:rPr lang="zh-CN" altLang="en-US" dirty="0"/>
              <a:t>的更多操作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7B8F11B2-0923-46F0-9F58-5382AD54560F}"/>
              </a:ext>
            </a:extLst>
          </p:cNvPr>
          <p:cNvGrpSpPr/>
          <p:nvPr/>
        </p:nvGrpSpPr>
        <p:grpSpPr>
          <a:xfrm>
            <a:off x="975335" y="1772816"/>
            <a:ext cx="9423970" cy="3744416"/>
            <a:chOff x="967238" y="1865222"/>
            <a:chExt cx="9423970" cy="374441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0CB18CC2-24BC-4FBD-ABCA-58919F1883D4}"/>
                </a:ext>
              </a:extLst>
            </p:cNvPr>
            <p:cNvSpPr txBox="1"/>
            <p:nvPr/>
          </p:nvSpPr>
          <p:spPr>
            <a:xfrm>
              <a:off x="967238" y="19130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70C71595-D97F-4B52-BBDE-25F08FEE8023}"/>
                </a:ext>
              </a:extLst>
            </p:cNvPr>
            <p:cNvSpPr/>
            <p:nvPr/>
          </p:nvSpPr>
          <p:spPr>
            <a:xfrm>
              <a:off x="2099894" y="1865222"/>
              <a:ext cx="7992211" cy="671981"/>
            </a:xfrm>
            <a:prstGeom prst="rect">
              <a:avLst/>
            </a:prstGeom>
            <a:noFill/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client2.get('key2')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04BCD2D5-75E2-425A-A1A0-A8C5024B8E3F}"/>
                </a:ext>
              </a:extLst>
            </p:cNvPr>
            <p:cNvSpPr txBox="1"/>
            <p:nvPr/>
          </p:nvSpPr>
          <p:spPr>
            <a:xfrm>
              <a:off x="975335" y="505177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4CD954C2-A1E0-4467-B16A-F7057B3FFC74}"/>
                </a:ext>
              </a:extLst>
            </p:cNvPr>
            <p:cNvSpPr/>
            <p:nvPr/>
          </p:nvSpPr>
          <p:spPr>
            <a:xfrm>
              <a:off x="2106353" y="4961566"/>
              <a:ext cx="8284855" cy="6480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47. </a:t>
            </a:r>
            <a:r>
              <a:rPr lang="en-US" altLang="zh-CN" dirty="0" err="1"/>
              <a:t>NoSQL</a:t>
            </a:r>
            <a:r>
              <a:rPr lang="zh-CN" altLang="en-US" dirty="0"/>
              <a:t>数据库</a:t>
            </a:r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xmlns="" id="{0CB18CC2-24BC-4FBD-ABCA-58919F1883D4}"/>
              </a:ext>
            </a:extLst>
          </p:cNvPr>
          <p:cNvSpPr txBox="1"/>
          <p:nvPr/>
        </p:nvSpPr>
        <p:spPr>
          <a:xfrm>
            <a:off x="983432" y="414908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0C71595-D97F-4B52-BBDE-25F08FEE8023}"/>
              </a:ext>
            </a:extLst>
          </p:cNvPr>
          <p:cNvSpPr/>
          <p:nvPr/>
        </p:nvSpPr>
        <p:spPr>
          <a:xfrm>
            <a:off x="2186700" y="4077073"/>
            <a:ext cx="7992211" cy="648071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client2.delete("key2")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2" name="文本框 23">
            <a:extLst>
              <a:ext uri="{FF2B5EF4-FFF2-40B4-BE49-F238E27FC236}">
                <a16:creationId xmlns:a16="http://schemas.microsoft.com/office/drawing/2014/main" xmlns="" id="{04BCD2D5-75E2-425A-A1A0-A8C5024B8E3F}"/>
              </a:ext>
            </a:extLst>
          </p:cNvPr>
          <p:cNvSpPr txBox="1"/>
          <p:nvPr/>
        </p:nvSpPr>
        <p:spPr>
          <a:xfrm>
            <a:off x="981229" y="279442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CD954C2-A1E0-4467-B16A-F7057B3FFC74}"/>
              </a:ext>
            </a:extLst>
          </p:cNvPr>
          <p:cNvSpPr/>
          <p:nvPr/>
        </p:nvSpPr>
        <p:spPr>
          <a:xfrm>
            <a:off x="2040379" y="2636912"/>
            <a:ext cx="8284855" cy="6480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b'chaolemen'</a:t>
            </a:r>
          </a:p>
        </p:txBody>
      </p:sp>
    </p:spTree>
    <p:extLst>
      <p:ext uri="{BB962C8B-B14F-4D97-AF65-F5344CB8AC3E}">
        <p14:creationId xmlns:p14="http://schemas.microsoft.com/office/powerpoint/2010/main" val="38202332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47.6 </a:t>
            </a:r>
            <a:r>
              <a:rPr lang="en-US" altLang="zh-CN" dirty="0" err="1"/>
              <a:t>Memcached</a:t>
            </a:r>
            <a:r>
              <a:rPr lang="zh-CN" altLang="en-US" dirty="0"/>
              <a:t>的更多操作</a:t>
            </a:r>
          </a:p>
        </p:txBody>
      </p:sp>
      <p:sp>
        <p:nvSpPr>
          <p:cNvPr id="2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47. </a:t>
            </a:r>
            <a:r>
              <a:rPr lang="en-US" altLang="zh-CN" dirty="0" err="1"/>
              <a:t>NoSQL</a:t>
            </a:r>
            <a:r>
              <a:rPr lang="zh-CN" altLang="en-US" dirty="0"/>
              <a:t>数据库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CD954C2-A1E0-4467-B16A-F7057B3FFC74}"/>
              </a:ext>
            </a:extLst>
          </p:cNvPr>
          <p:cNvSpPr/>
          <p:nvPr/>
        </p:nvSpPr>
        <p:spPr>
          <a:xfrm>
            <a:off x="2351584" y="4149080"/>
            <a:ext cx="8284855" cy="9361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key2 is </a:t>
            </a:r>
            <a:r>
              <a:rPr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b'chaolemen'</a:t>
            </a:r>
            <a:endParaRPr lang="pt-BR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key2 is b'chaolemen'</a:t>
            </a:r>
          </a:p>
        </p:txBody>
      </p:sp>
      <p:sp>
        <p:nvSpPr>
          <p:cNvPr id="14" name="文本框 21">
            <a:extLst>
              <a:ext uri="{FF2B5EF4-FFF2-40B4-BE49-F238E27FC236}">
                <a16:creationId xmlns:a16="http://schemas.microsoft.com/office/drawing/2014/main" xmlns="" id="{0CB18CC2-24BC-4FBD-ABCA-58919F1883D4}"/>
              </a:ext>
            </a:extLst>
          </p:cNvPr>
          <p:cNvSpPr txBox="1"/>
          <p:nvPr/>
        </p:nvSpPr>
        <p:spPr>
          <a:xfrm>
            <a:off x="1012341" y="19563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70C71595-D97F-4B52-BBDE-25F08FEE8023}"/>
              </a:ext>
            </a:extLst>
          </p:cNvPr>
          <p:cNvSpPr/>
          <p:nvPr/>
        </p:nvSpPr>
        <p:spPr>
          <a:xfrm>
            <a:off x="2351584" y="1956398"/>
            <a:ext cx="7992211" cy="190465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client2.set('key2', value2)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print("key2 is ", client2.get("key2"))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client2.replace('key2', "</a:t>
            </a:r>
            <a:r>
              <a:rPr lang="en-US" altLang="zh-CN" sz="2400" b="1" dirty="0" err="1">
                <a:solidFill>
                  <a:schemeClr val="tx1"/>
                </a:solidFill>
              </a:rPr>
              <a:t>chaolemen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print("key2 is ",client2.get("key2"))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840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2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47. </a:t>
            </a:r>
            <a:r>
              <a:rPr lang="en-US" altLang="zh-CN" dirty="0" err="1"/>
              <a:t>NoSQL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47. </a:t>
            </a:r>
            <a:r>
              <a:rPr lang="en-US" altLang="zh-CN" sz="5400" dirty="0" err="1" smtClean="0">
                <a:solidFill>
                  <a:srgbClr val="C00000"/>
                </a:solidFill>
              </a:rPr>
              <a:t>NoSQL</a:t>
            </a:r>
            <a:r>
              <a:rPr lang="zh-CN" altLang="en-US" sz="5400" dirty="0" smtClean="0">
                <a:solidFill>
                  <a:srgbClr val="C00000"/>
                </a:solidFill>
              </a:rPr>
              <a:t>数据库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47. </a:t>
            </a:r>
            <a:r>
              <a:rPr lang="en-US" altLang="zh-CN" dirty="0" err="1"/>
              <a:t>NoSQL</a:t>
            </a:r>
            <a:r>
              <a:rPr lang="zh-CN" altLang="en-US" dirty="0"/>
              <a:t>数据库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xmlns="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997598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47.3 </a:t>
            </a:r>
            <a:r>
              <a:rPr lang="zh-CN" altLang="en-US" dirty="0"/>
              <a:t>安装和导入包</a:t>
            </a:r>
            <a:r>
              <a:rPr lang="en-US" altLang="zh-CN" dirty="0" err="1"/>
              <a:t>pymemcache</a:t>
            </a:r>
            <a:r>
              <a:rPr lang="en-US" altLang="zh-CN" dirty="0"/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1199456" y="2852936"/>
            <a:ext cx="9116770" cy="590872"/>
            <a:chOff x="975335" y="2003854"/>
            <a:chExt cx="9116770" cy="59087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pymemcache.client.base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Client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47. </a:t>
            </a:r>
            <a:r>
              <a:rPr lang="en-US" altLang="zh-CN" dirty="0" err="1"/>
              <a:t>NoSQL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366380502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47.4 </a:t>
            </a:r>
            <a:r>
              <a:rPr lang="zh-CN" altLang="en-US" dirty="0"/>
              <a:t>准备试验数据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1199456" y="2210446"/>
            <a:ext cx="9116770" cy="2596287"/>
            <a:chOff x="975335" y="2003853"/>
            <a:chExt cx="9116770" cy="259628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2099894" y="2003853"/>
              <a:ext cx="7992211" cy="259628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pandas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value1=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pd.read_csv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("women.csv")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value2="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chaolemen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matplotlib.image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mpimg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value3=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mpimg.imread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("photo.png")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47. </a:t>
            </a:r>
            <a:r>
              <a:rPr lang="en-US" altLang="zh-CN" dirty="0" err="1"/>
              <a:t>NoSQL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833462187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47.5 </a:t>
            </a:r>
            <a:r>
              <a:rPr lang="zh-CN" altLang="en-US" dirty="0"/>
              <a:t>定义</a:t>
            </a:r>
            <a:r>
              <a:rPr lang="en-US" altLang="zh-CN" dirty="0"/>
              <a:t>Client</a:t>
            </a:r>
            <a:r>
              <a:rPr lang="zh-CN" altLang="en-US" dirty="0"/>
              <a:t>并进行数据读写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D51476A9-AD12-4C54-AF31-4A3444671682}"/>
              </a:ext>
            </a:extLst>
          </p:cNvPr>
          <p:cNvGrpSpPr/>
          <p:nvPr/>
        </p:nvGrpSpPr>
        <p:grpSpPr>
          <a:xfrm>
            <a:off x="1019775" y="2136672"/>
            <a:ext cx="9116770" cy="590872"/>
            <a:chOff x="975335" y="2003854"/>
            <a:chExt cx="9116770" cy="59087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client1 = Client(('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localhost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', 11211))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6234C177-0A45-45AE-A7EC-4CD8014D10DE}"/>
              </a:ext>
            </a:extLst>
          </p:cNvPr>
          <p:cNvGrpSpPr/>
          <p:nvPr/>
        </p:nvGrpSpPr>
        <p:grpSpPr>
          <a:xfrm>
            <a:off x="1019775" y="3572216"/>
            <a:ext cx="9116771" cy="1567806"/>
            <a:chOff x="975334" y="2219078"/>
            <a:chExt cx="9116771" cy="156780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3E656E31-476B-4152-89A3-FDDD5B63C346}"/>
                </a:ext>
              </a:extLst>
            </p:cNvPr>
            <p:cNvSpPr txBox="1"/>
            <p:nvPr/>
          </p:nvSpPr>
          <p:spPr>
            <a:xfrm>
              <a:off x="975335" y="2276277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6A587F86-CFE7-4C2E-AACB-F25729014031}"/>
                </a:ext>
              </a:extLst>
            </p:cNvPr>
            <p:cNvSpPr/>
            <p:nvPr/>
          </p:nvSpPr>
          <p:spPr>
            <a:xfrm>
              <a:off x="2099894" y="2219078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client1.set('key1', value1)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314A8708-58BC-4AE2-99E1-012E9125EBF0}"/>
                </a:ext>
              </a:extLst>
            </p:cNvPr>
            <p:cNvSpPr txBox="1"/>
            <p:nvPr/>
          </p:nvSpPr>
          <p:spPr>
            <a:xfrm>
              <a:off x="975334" y="326061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1808A76E-D658-4339-B9E3-A941B777054F}"/>
                </a:ext>
              </a:extLst>
            </p:cNvPr>
            <p:cNvSpPr/>
            <p:nvPr/>
          </p:nvSpPr>
          <p:spPr>
            <a:xfrm>
              <a:off x="2099894" y="319601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  <p:sp>
        <p:nvSpPr>
          <p:cNvPr id="2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47. </a:t>
            </a:r>
            <a:r>
              <a:rPr lang="en-US" altLang="zh-CN" dirty="0" err="1"/>
              <a:t>NoSQL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4049544324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47.5 </a:t>
            </a:r>
            <a:r>
              <a:rPr lang="zh-CN" altLang="en-US" dirty="0"/>
              <a:t>定义</a:t>
            </a:r>
            <a:r>
              <a:rPr lang="en-US" altLang="zh-CN" dirty="0"/>
              <a:t>Client</a:t>
            </a:r>
            <a:r>
              <a:rPr lang="zh-CN" altLang="en-US" dirty="0"/>
              <a:t>并进行数据读写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7B8F11B2-0923-46F0-9F58-5382AD54560F}"/>
              </a:ext>
            </a:extLst>
          </p:cNvPr>
          <p:cNvGrpSpPr/>
          <p:nvPr/>
        </p:nvGrpSpPr>
        <p:grpSpPr>
          <a:xfrm>
            <a:off x="983432" y="1772816"/>
            <a:ext cx="9289032" cy="4248472"/>
            <a:chOff x="975335" y="1865222"/>
            <a:chExt cx="9289032" cy="424847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0CB18CC2-24BC-4FBD-ABCA-58919F1883D4}"/>
                </a:ext>
              </a:extLst>
            </p:cNvPr>
            <p:cNvSpPr txBox="1"/>
            <p:nvPr/>
          </p:nvSpPr>
          <p:spPr>
            <a:xfrm>
              <a:off x="975335" y="19224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70C71595-D97F-4B52-BBDE-25F08FEE8023}"/>
                </a:ext>
              </a:extLst>
            </p:cNvPr>
            <p:cNvSpPr/>
            <p:nvPr/>
          </p:nvSpPr>
          <p:spPr>
            <a:xfrm>
              <a:off x="2099894" y="1865222"/>
              <a:ext cx="7992211" cy="834274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result1 = client1.get('key1')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result1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04BCD2D5-75E2-425A-A1A0-A8C5024B8E3F}"/>
                </a:ext>
              </a:extLst>
            </p:cNvPr>
            <p:cNvSpPr txBox="1"/>
            <p:nvPr/>
          </p:nvSpPr>
          <p:spPr>
            <a:xfrm>
              <a:off x="975335" y="327576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4CD954C2-A1E0-4467-B16A-F7057B3FFC74}"/>
                </a:ext>
              </a:extLst>
            </p:cNvPr>
            <p:cNvSpPr/>
            <p:nvPr/>
          </p:nvSpPr>
          <p:spPr>
            <a:xfrm>
              <a:off x="1979512" y="2987156"/>
              <a:ext cx="8284855" cy="312653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b'    Unnamed: 0  height  weight\n0            1      58     115\n1            2      59     117\n2            3      60     120\n3            4      61     123\n4            5      62     126\n5            6      63     129\n6            7      64     132\n7            8      65     135\n8            9      66     139\n9           10      67     142\n10          11      68     146\n11          12      69     150\n12          13      70     154\n13          14      71     159\n14          15      72     164'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47. </a:t>
            </a:r>
            <a:r>
              <a:rPr lang="en-US" altLang="zh-CN" dirty="0" err="1"/>
              <a:t>NoSQL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1941576949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47.5 </a:t>
            </a:r>
            <a:r>
              <a:rPr lang="zh-CN" altLang="en-US" dirty="0"/>
              <a:t>定义</a:t>
            </a:r>
            <a:r>
              <a:rPr lang="en-US" altLang="zh-CN" dirty="0"/>
              <a:t>Client</a:t>
            </a:r>
            <a:r>
              <a:rPr lang="zh-CN" altLang="en-US" dirty="0"/>
              <a:t>并进行数据读写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7B8F11B2-0923-46F0-9F58-5382AD54560F}"/>
              </a:ext>
            </a:extLst>
          </p:cNvPr>
          <p:cNvGrpSpPr/>
          <p:nvPr/>
        </p:nvGrpSpPr>
        <p:grpSpPr>
          <a:xfrm>
            <a:off x="902518" y="1556792"/>
            <a:ext cx="9344005" cy="4536504"/>
            <a:chOff x="894421" y="1649198"/>
            <a:chExt cx="9344005" cy="453650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0CB18CC2-24BC-4FBD-ABCA-58919F1883D4}"/>
                </a:ext>
              </a:extLst>
            </p:cNvPr>
            <p:cNvSpPr txBox="1"/>
            <p:nvPr/>
          </p:nvSpPr>
          <p:spPr>
            <a:xfrm>
              <a:off x="975335" y="19224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70C71595-D97F-4B52-BBDE-25F08FEE8023}"/>
                </a:ext>
              </a:extLst>
            </p:cNvPr>
            <p:cNvSpPr/>
            <p:nvPr/>
          </p:nvSpPr>
          <p:spPr>
            <a:xfrm>
              <a:off x="2099894" y="1649198"/>
              <a:ext cx="7992211" cy="2088232"/>
            </a:xfrm>
            <a:prstGeom prst="rect">
              <a:avLst/>
            </a:prstGeom>
            <a:noFill/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pymemcache.client.hash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HashClient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client2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HashClient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([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('127.0.0.1', 11211),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('127.0.0.1', 11212)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])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04BCD2D5-75E2-425A-A1A0-A8C5024B8E3F}"/>
                </a:ext>
              </a:extLst>
            </p:cNvPr>
            <p:cNvSpPr txBox="1"/>
            <p:nvPr/>
          </p:nvSpPr>
          <p:spPr>
            <a:xfrm>
              <a:off x="894421" y="5702424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4CD954C2-A1E0-4467-B16A-F7057B3FFC74}"/>
                </a:ext>
              </a:extLst>
            </p:cNvPr>
            <p:cNvSpPr/>
            <p:nvPr/>
          </p:nvSpPr>
          <p:spPr>
            <a:xfrm>
              <a:off x="1953571" y="5537630"/>
              <a:ext cx="8284855" cy="6480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b'chaolemen'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47. </a:t>
            </a:r>
            <a:r>
              <a:rPr lang="en-US" altLang="zh-CN" dirty="0" err="1"/>
              <a:t>NoSQL</a:t>
            </a:r>
            <a:r>
              <a:rPr lang="zh-CN" altLang="en-US" dirty="0"/>
              <a:t>数据库</a:t>
            </a:r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xmlns="" id="{0CB18CC2-24BC-4FBD-ABCA-58919F1883D4}"/>
              </a:ext>
            </a:extLst>
          </p:cNvPr>
          <p:cNvSpPr txBox="1"/>
          <p:nvPr/>
        </p:nvSpPr>
        <p:spPr>
          <a:xfrm>
            <a:off x="983432" y="397544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0C71595-D97F-4B52-BBDE-25F08FEE8023}"/>
              </a:ext>
            </a:extLst>
          </p:cNvPr>
          <p:cNvSpPr/>
          <p:nvPr/>
        </p:nvSpPr>
        <p:spPr>
          <a:xfrm>
            <a:off x="2107991" y="3861046"/>
            <a:ext cx="7992211" cy="1584177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client2.set('key2', value2)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result2 = client2.get('key2')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result2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94263596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47.5 </a:t>
            </a:r>
            <a:r>
              <a:rPr lang="zh-CN" altLang="en-US" dirty="0"/>
              <a:t>定义</a:t>
            </a:r>
            <a:r>
              <a:rPr lang="en-US" altLang="zh-CN" dirty="0"/>
              <a:t>Client</a:t>
            </a:r>
            <a:r>
              <a:rPr lang="zh-CN" altLang="en-US" dirty="0"/>
              <a:t>并进行数据读写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7B8F11B2-0923-46F0-9F58-5382AD54560F}"/>
              </a:ext>
            </a:extLst>
          </p:cNvPr>
          <p:cNvGrpSpPr/>
          <p:nvPr/>
        </p:nvGrpSpPr>
        <p:grpSpPr>
          <a:xfrm>
            <a:off x="983432" y="1724998"/>
            <a:ext cx="9381272" cy="4224282"/>
            <a:chOff x="975335" y="1649198"/>
            <a:chExt cx="9381272" cy="422428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0CB18CC2-24BC-4FBD-ABCA-58919F1883D4}"/>
                </a:ext>
              </a:extLst>
            </p:cNvPr>
            <p:cNvSpPr txBox="1"/>
            <p:nvPr/>
          </p:nvSpPr>
          <p:spPr>
            <a:xfrm>
              <a:off x="975335" y="1922421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70C71595-D97F-4B52-BBDE-25F08FEE8023}"/>
                </a:ext>
              </a:extLst>
            </p:cNvPr>
            <p:cNvSpPr/>
            <p:nvPr/>
          </p:nvSpPr>
          <p:spPr>
            <a:xfrm>
              <a:off x="2099894" y="1649198"/>
              <a:ext cx="7992211" cy="1044116"/>
            </a:xfrm>
            <a:prstGeom prst="rect">
              <a:avLst/>
            </a:prstGeom>
            <a:noFill/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client2.set('key3', value3)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result3 = client2.get('key3')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04BCD2D5-75E2-425A-A1A0-A8C5024B8E3F}"/>
                </a:ext>
              </a:extLst>
            </p:cNvPr>
            <p:cNvSpPr txBox="1"/>
            <p:nvPr/>
          </p:nvSpPr>
          <p:spPr>
            <a:xfrm>
              <a:off x="1012602" y="46197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4CD954C2-A1E0-4467-B16A-F7057B3FFC74}"/>
                </a:ext>
              </a:extLst>
            </p:cNvPr>
            <p:cNvSpPr/>
            <p:nvPr/>
          </p:nvSpPr>
          <p:spPr>
            <a:xfrm>
              <a:off x="2071752" y="4433320"/>
              <a:ext cx="8284855" cy="14401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{'127.0.0.1:11211': &lt;pymemcache.client.base.Client at 0x1a8088fe0f0&gt;,</a:t>
              </a:r>
            </a:p>
            <a:p>
              <a:pPr lvl="0"/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'127.0.0.1:11212': &lt;pymemcache.client.base.Client at 0x1a8088fe128&gt;}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zh-CN" altLang="en-US" dirty="0" smtClean="0"/>
              <a:t>第六篇 大数据处理</a:t>
            </a:r>
            <a:endParaRPr lang="zh-CN" altLang="en-US" dirty="0"/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47. </a:t>
            </a:r>
            <a:r>
              <a:rPr lang="en-US" altLang="zh-CN" dirty="0" err="1"/>
              <a:t>NoSQL</a:t>
            </a:r>
            <a:r>
              <a:rPr lang="zh-CN" altLang="en-US" dirty="0"/>
              <a:t>数据库</a:t>
            </a:r>
          </a:p>
        </p:txBody>
      </p:sp>
      <p:sp>
        <p:nvSpPr>
          <p:cNvPr id="10" name="文本框 21">
            <a:extLst>
              <a:ext uri="{FF2B5EF4-FFF2-40B4-BE49-F238E27FC236}">
                <a16:creationId xmlns:a16="http://schemas.microsoft.com/office/drawing/2014/main" xmlns="" id="{0CB18CC2-24BC-4FBD-ABCA-58919F1883D4}"/>
              </a:ext>
            </a:extLst>
          </p:cNvPr>
          <p:cNvSpPr txBox="1"/>
          <p:nvPr/>
        </p:nvSpPr>
        <p:spPr>
          <a:xfrm>
            <a:off x="1010192" y="361540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0C71595-D97F-4B52-BBDE-25F08FEE8023}"/>
              </a:ext>
            </a:extLst>
          </p:cNvPr>
          <p:cNvSpPr/>
          <p:nvPr/>
        </p:nvSpPr>
        <p:spPr>
          <a:xfrm>
            <a:off x="2134751" y="3501006"/>
            <a:ext cx="7992211" cy="648074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client2.clients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81254659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549</Words>
  <Application>Microsoft Office PowerPoint</Application>
  <PresentationFormat>自定义</PresentationFormat>
  <Paragraphs>142</Paragraphs>
  <Slides>13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吉祥如意</vt:lpstr>
      <vt:lpstr>Python编程     ——从数据分析到数据科学</vt:lpstr>
      <vt:lpstr> 47. NoSQL数据库</vt:lpstr>
      <vt:lpstr>本章内容提要</vt:lpstr>
      <vt:lpstr>47.3 安装和导入包pymemcache </vt:lpstr>
      <vt:lpstr>47.4 准备试验数据</vt:lpstr>
      <vt:lpstr>47.5 定义Client并进行数据读写</vt:lpstr>
      <vt:lpstr>47.5 定义Client并进行数据读写</vt:lpstr>
      <vt:lpstr>47.5 定义Client并进行数据读写</vt:lpstr>
      <vt:lpstr>47.5 定义Client并进行数据读写</vt:lpstr>
      <vt:lpstr>47.6 Memcached的更多操作</vt:lpstr>
      <vt:lpstr>47.6 Memcached的更多操作</vt:lpstr>
      <vt:lpstr>47.6 Memcached的更多操作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Administrator</cp:lastModifiedBy>
  <cp:revision>1526</cp:revision>
  <cp:lastPrinted>2017-07-17T10:18:39Z</cp:lastPrinted>
  <dcterms:created xsi:type="dcterms:W3CDTF">2007-03-02T11:26:21Z</dcterms:created>
  <dcterms:modified xsi:type="dcterms:W3CDTF">2018-12-17T01:54:43Z</dcterms:modified>
</cp:coreProperties>
</file>