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3"/>
  </p:notesMasterIdLst>
  <p:handoutMasterIdLst>
    <p:handoutMasterId r:id="rId14"/>
  </p:handoutMasterIdLst>
  <p:sldIdLst>
    <p:sldId id="842" r:id="rId2"/>
    <p:sldId id="853" r:id="rId3"/>
    <p:sldId id="841" r:id="rId4"/>
    <p:sldId id="857" r:id="rId5"/>
    <p:sldId id="859" r:id="rId6"/>
    <p:sldId id="854" r:id="rId7"/>
    <p:sldId id="855" r:id="rId8"/>
    <p:sldId id="861" r:id="rId9"/>
    <p:sldId id="862" r:id="rId10"/>
    <p:sldId id="856" r:id="rId11"/>
    <p:sldId id="797" r:id="rId12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7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0000"/>
    <a:srgbClr val="EDCDCB"/>
    <a:srgbClr val="F1EEF4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72" d="100"/>
          <a:sy n="72" d="100"/>
        </p:scale>
        <p:origin x="630" y="66"/>
      </p:cViewPr>
      <p:guideLst>
        <p:guide orient="horz" pos="1071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dirty="0"/>
            <a:t>1.1 Python</a:t>
          </a:r>
          <a:r>
            <a:rPr lang="zh-CN" altLang="en-US" dirty="0"/>
            <a:t>的优点</a:t>
          </a:r>
          <a:endParaRPr lang="zh-CN" dirty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altLang="zh-CN" dirty="0"/>
            <a:t>1.2 </a:t>
          </a:r>
          <a:r>
            <a:rPr lang="zh-CN" altLang="en-US" dirty="0"/>
            <a:t>为什么要学习</a:t>
          </a:r>
          <a:r>
            <a:rPr lang="en-US" altLang="zh-CN" dirty="0"/>
            <a:t>Python</a:t>
          </a:r>
          <a:r>
            <a:rPr lang="zh-CN" altLang="en-US" dirty="0"/>
            <a:t>？</a:t>
          </a:r>
          <a:endParaRPr lang="zh-CN" dirty="0"/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altLang="zh-CN" dirty="0"/>
            <a:t>1.3 </a:t>
          </a:r>
          <a:r>
            <a:rPr lang="zh-CN" altLang="en-US" dirty="0"/>
            <a:t>学习</a:t>
          </a:r>
          <a:r>
            <a:rPr lang="en-US" altLang="zh-CN" dirty="0"/>
            <a:t>Python</a:t>
          </a:r>
          <a:r>
            <a:rPr lang="zh-CN" altLang="en-US" dirty="0"/>
            <a:t>的哪些知识？</a:t>
          </a:r>
          <a:endParaRPr lang="zh-CN" dirty="0"/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3"/>
      <dgm:spPr/>
    </dgm:pt>
    <dgm:pt modelId="{FFD53BA8-45B8-48D7-839D-F63881906C2D}" type="pres">
      <dgm:prSet presAssocID="{4A6CFA20-D504-4C11-9666-95A21ED3E0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3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3"/>
      <dgm:spPr/>
    </dgm:pt>
    <dgm:pt modelId="{F0E83ED0-3189-4ABA-A665-B109CE1D0191}" type="pres">
      <dgm:prSet presAssocID="{07FD02D3-E7E6-438A-89AC-27845D67F8A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3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3"/>
      <dgm:spPr/>
    </dgm:pt>
    <dgm:pt modelId="{87E6350B-AA9F-4374-A90A-F0D4DDB30293}" type="pres">
      <dgm:prSet presAssocID="{A28C3E8F-D85D-46D1-A6A3-FB5FAF2BB39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9066ED-D9F1-460C-AD83-462D6DA81CC6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837E035D-4664-4BA4-9DAA-AE06E53412AF}">
      <dgm:prSet/>
      <dgm:spPr/>
      <dgm:t>
        <a:bodyPr/>
        <a:lstStyle/>
        <a:p>
          <a:r>
            <a:rPr lang="en-US"/>
            <a:t>1989</a:t>
          </a:r>
          <a:r>
            <a:rPr lang="zh-CN"/>
            <a:t>年圣诞节</a:t>
          </a:r>
        </a:p>
      </dgm:t>
    </dgm:pt>
    <dgm:pt modelId="{1CD4AC54-49D7-43C8-ABDE-5F3E08421F7A}" type="parTrans" cxnId="{43FC7591-C8E3-4E7D-B710-8AE6C2FC2EE6}">
      <dgm:prSet/>
      <dgm:spPr/>
      <dgm:t>
        <a:bodyPr/>
        <a:lstStyle/>
        <a:p>
          <a:endParaRPr lang="zh-CN" altLang="en-US"/>
        </a:p>
      </dgm:t>
    </dgm:pt>
    <dgm:pt modelId="{DDE64A7C-D1C4-4D9D-BE59-21FE5EB74F1B}" type="sibTrans" cxnId="{43FC7591-C8E3-4E7D-B710-8AE6C2FC2EE6}">
      <dgm:prSet/>
      <dgm:spPr/>
      <dgm:t>
        <a:bodyPr/>
        <a:lstStyle/>
        <a:p>
          <a:endParaRPr lang="zh-CN" altLang="en-US"/>
        </a:p>
      </dgm:t>
    </dgm:pt>
    <dgm:pt modelId="{6353187D-FDA8-470A-A3D7-629DBD428D53}">
      <dgm:prSet/>
      <dgm:spPr/>
      <dgm:t>
        <a:bodyPr/>
        <a:lstStyle/>
        <a:p>
          <a:r>
            <a:rPr lang="zh-CN"/>
            <a:t>阿姆斯特丹</a:t>
          </a:r>
        </a:p>
      </dgm:t>
    </dgm:pt>
    <dgm:pt modelId="{63360439-43BC-4095-8330-CE13AEC896F0}" type="parTrans" cxnId="{00D7ED4A-0645-44D8-9B35-0E5B6305E967}">
      <dgm:prSet/>
      <dgm:spPr/>
      <dgm:t>
        <a:bodyPr/>
        <a:lstStyle/>
        <a:p>
          <a:endParaRPr lang="zh-CN" altLang="en-US"/>
        </a:p>
      </dgm:t>
    </dgm:pt>
    <dgm:pt modelId="{DCB75CA1-5AC4-4503-AF16-42E17D6965A8}" type="sibTrans" cxnId="{00D7ED4A-0645-44D8-9B35-0E5B6305E967}">
      <dgm:prSet/>
      <dgm:spPr/>
      <dgm:t>
        <a:bodyPr/>
        <a:lstStyle/>
        <a:p>
          <a:endParaRPr lang="zh-CN" altLang="en-US"/>
        </a:p>
      </dgm:t>
    </dgm:pt>
    <dgm:pt modelId="{F66CDDE3-4C18-40BE-A941-B3C9EC98842F}">
      <dgm:prSet/>
      <dgm:spPr/>
      <dgm:t>
        <a:bodyPr/>
        <a:lstStyle/>
        <a:p>
          <a:r>
            <a:rPr lang="en-US"/>
            <a:t>ABC </a:t>
          </a:r>
          <a:r>
            <a:rPr lang="zh-CN"/>
            <a:t>语言</a:t>
          </a:r>
        </a:p>
      </dgm:t>
    </dgm:pt>
    <dgm:pt modelId="{AB793D9D-6D1A-49AE-AE68-8538088FA98B}" type="parTrans" cxnId="{C3FEEBC5-AF39-4EBE-85BC-A4697B3DA202}">
      <dgm:prSet/>
      <dgm:spPr/>
      <dgm:t>
        <a:bodyPr/>
        <a:lstStyle/>
        <a:p>
          <a:endParaRPr lang="zh-CN" altLang="en-US"/>
        </a:p>
      </dgm:t>
    </dgm:pt>
    <dgm:pt modelId="{FFA3977D-E4DF-4112-A9CE-8A104259C557}" type="sibTrans" cxnId="{C3FEEBC5-AF39-4EBE-85BC-A4697B3DA202}">
      <dgm:prSet/>
      <dgm:spPr/>
      <dgm:t>
        <a:bodyPr/>
        <a:lstStyle/>
        <a:p>
          <a:endParaRPr lang="zh-CN" altLang="en-US"/>
        </a:p>
      </dgm:t>
    </dgm:pt>
    <dgm:pt modelId="{18AABBCE-D1C5-4E39-9048-E9AD3BADBA03}">
      <dgm:prSet/>
      <dgm:spPr/>
      <dgm:t>
        <a:bodyPr/>
        <a:lstStyle/>
        <a:p>
          <a:r>
            <a:rPr lang="zh-CN"/>
            <a:t>英国戏剧</a:t>
          </a:r>
          <a:r>
            <a:rPr lang="en-US"/>
            <a:t>《Monty Python and the Flying Circus》</a:t>
          </a:r>
          <a:endParaRPr lang="zh-CN"/>
        </a:p>
      </dgm:t>
    </dgm:pt>
    <dgm:pt modelId="{618BE00D-CDA6-4FE7-996A-852E581BD939}" type="parTrans" cxnId="{90FCFB6F-49A1-469B-B718-358CBE502194}">
      <dgm:prSet/>
      <dgm:spPr/>
      <dgm:t>
        <a:bodyPr/>
        <a:lstStyle/>
        <a:p>
          <a:endParaRPr lang="zh-CN" altLang="en-US"/>
        </a:p>
      </dgm:t>
    </dgm:pt>
    <dgm:pt modelId="{0855E444-05B9-417C-A728-ACACAD01FD20}" type="sibTrans" cxnId="{90FCFB6F-49A1-469B-B718-358CBE502194}">
      <dgm:prSet/>
      <dgm:spPr/>
      <dgm:t>
        <a:bodyPr/>
        <a:lstStyle/>
        <a:p>
          <a:endParaRPr lang="zh-CN" altLang="en-US"/>
        </a:p>
      </dgm:t>
    </dgm:pt>
    <dgm:pt modelId="{E57FB24D-C3FF-4049-B677-CB9E426E8DC5}" type="pres">
      <dgm:prSet presAssocID="{0E9066ED-D9F1-460C-AD83-462D6DA81CC6}" presName="linear" presStyleCnt="0">
        <dgm:presLayoutVars>
          <dgm:animLvl val="lvl"/>
          <dgm:resizeHandles val="exact"/>
        </dgm:presLayoutVars>
      </dgm:prSet>
      <dgm:spPr/>
    </dgm:pt>
    <dgm:pt modelId="{CA373FB8-1115-4820-B573-5C13E4FDDC8D}" type="pres">
      <dgm:prSet presAssocID="{837E035D-4664-4BA4-9DAA-AE06E53412A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BAA92CA-8191-41F2-9314-915DBE68F1C2}" type="pres">
      <dgm:prSet presAssocID="{DDE64A7C-D1C4-4D9D-BE59-21FE5EB74F1B}" presName="spacer" presStyleCnt="0"/>
      <dgm:spPr/>
    </dgm:pt>
    <dgm:pt modelId="{3EE46E43-962E-48AA-9C28-16FA56BAF982}" type="pres">
      <dgm:prSet presAssocID="{6353187D-FDA8-470A-A3D7-629DBD428D5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2DE7B66-B2D9-4A9E-BA8D-14BC28A3DFD0}" type="pres">
      <dgm:prSet presAssocID="{DCB75CA1-5AC4-4503-AF16-42E17D6965A8}" presName="spacer" presStyleCnt="0"/>
      <dgm:spPr/>
    </dgm:pt>
    <dgm:pt modelId="{AEEF8F1D-D969-44E2-9865-BF414A37A1D4}" type="pres">
      <dgm:prSet presAssocID="{F66CDDE3-4C18-40BE-A941-B3C9EC98842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C3502C1-C59E-4BE3-837D-780D98548625}" type="pres">
      <dgm:prSet presAssocID="{FFA3977D-E4DF-4112-A9CE-8A104259C557}" presName="spacer" presStyleCnt="0"/>
      <dgm:spPr/>
    </dgm:pt>
    <dgm:pt modelId="{B50DDC65-F4E8-4AF5-BE68-5218D6AAB1AC}" type="pres">
      <dgm:prSet presAssocID="{18AABBCE-D1C5-4E39-9048-E9AD3BADBA0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0132D2A-529C-4E57-BC39-035597A42583}" type="presOf" srcId="{0E9066ED-D9F1-460C-AD83-462D6DA81CC6}" destId="{E57FB24D-C3FF-4049-B677-CB9E426E8DC5}" srcOrd="0" destOrd="0" presId="urn:microsoft.com/office/officeart/2005/8/layout/vList2"/>
    <dgm:cxn modelId="{A6CDFF2F-6D8A-4DCA-A7C1-69AFD9EA4EE3}" type="presOf" srcId="{6353187D-FDA8-470A-A3D7-629DBD428D53}" destId="{3EE46E43-962E-48AA-9C28-16FA56BAF982}" srcOrd="0" destOrd="0" presId="urn:microsoft.com/office/officeart/2005/8/layout/vList2"/>
    <dgm:cxn modelId="{00D7ED4A-0645-44D8-9B35-0E5B6305E967}" srcId="{0E9066ED-D9F1-460C-AD83-462D6DA81CC6}" destId="{6353187D-FDA8-470A-A3D7-629DBD428D53}" srcOrd="1" destOrd="0" parTransId="{63360439-43BC-4095-8330-CE13AEC896F0}" sibTransId="{DCB75CA1-5AC4-4503-AF16-42E17D6965A8}"/>
    <dgm:cxn modelId="{90FCFB6F-49A1-469B-B718-358CBE502194}" srcId="{0E9066ED-D9F1-460C-AD83-462D6DA81CC6}" destId="{18AABBCE-D1C5-4E39-9048-E9AD3BADBA03}" srcOrd="3" destOrd="0" parTransId="{618BE00D-CDA6-4FE7-996A-852E581BD939}" sibTransId="{0855E444-05B9-417C-A728-ACACAD01FD20}"/>
    <dgm:cxn modelId="{43FC7591-C8E3-4E7D-B710-8AE6C2FC2EE6}" srcId="{0E9066ED-D9F1-460C-AD83-462D6DA81CC6}" destId="{837E035D-4664-4BA4-9DAA-AE06E53412AF}" srcOrd="0" destOrd="0" parTransId="{1CD4AC54-49D7-43C8-ABDE-5F3E08421F7A}" sibTransId="{DDE64A7C-D1C4-4D9D-BE59-21FE5EB74F1B}"/>
    <dgm:cxn modelId="{B451CC92-D93C-4176-9402-04A2872F593B}" type="presOf" srcId="{F66CDDE3-4C18-40BE-A941-B3C9EC98842F}" destId="{AEEF8F1D-D969-44E2-9865-BF414A37A1D4}" srcOrd="0" destOrd="0" presId="urn:microsoft.com/office/officeart/2005/8/layout/vList2"/>
    <dgm:cxn modelId="{C3FEEBC5-AF39-4EBE-85BC-A4697B3DA202}" srcId="{0E9066ED-D9F1-460C-AD83-462D6DA81CC6}" destId="{F66CDDE3-4C18-40BE-A941-B3C9EC98842F}" srcOrd="2" destOrd="0" parTransId="{AB793D9D-6D1A-49AE-AE68-8538088FA98B}" sibTransId="{FFA3977D-E4DF-4112-A9CE-8A104259C557}"/>
    <dgm:cxn modelId="{682AAED6-F4F0-4494-87A0-13A998EA9EB7}" type="presOf" srcId="{18AABBCE-D1C5-4E39-9048-E9AD3BADBA03}" destId="{B50DDC65-F4E8-4AF5-BE68-5218D6AAB1AC}" srcOrd="0" destOrd="0" presId="urn:microsoft.com/office/officeart/2005/8/layout/vList2"/>
    <dgm:cxn modelId="{82A2EEE0-A21F-46DE-9CBC-D8D24C417E88}" type="presOf" srcId="{837E035D-4664-4BA4-9DAA-AE06E53412AF}" destId="{CA373FB8-1115-4820-B573-5C13E4FDDC8D}" srcOrd="0" destOrd="0" presId="urn:microsoft.com/office/officeart/2005/8/layout/vList2"/>
    <dgm:cxn modelId="{9B3ED34D-8449-40B5-91B3-4950C7C7312C}" type="presParOf" srcId="{E57FB24D-C3FF-4049-B677-CB9E426E8DC5}" destId="{CA373FB8-1115-4820-B573-5C13E4FDDC8D}" srcOrd="0" destOrd="0" presId="urn:microsoft.com/office/officeart/2005/8/layout/vList2"/>
    <dgm:cxn modelId="{643BEB88-845C-4923-A40F-A4B01A2284E8}" type="presParOf" srcId="{E57FB24D-C3FF-4049-B677-CB9E426E8DC5}" destId="{FBAA92CA-8191-41F2-9314-915DBE68F1C2}" srcOrd="1" destOrd="0" presId="urn:microsoft.com/office/officeart/2005/8/layout/vList2"/>
    <dgm:cxn modelId="{B79681EE-AB1E-4B5A-8CF7-3F013FBE290A}" type="presParOf" srcId="{E57FB24D-C3FF-4049-B677-CB9E426E8DC5}" destId="{3EE46E43-962E-48AA-9C28-16FA56BAF982}" srcOrd="2" destOrd="0" presId="urn:microsoft.com/office/officeart/2005/8/layout/vList2"/>
    <dgm:cxn modelId="{CBAC8E70-4BA8-40E2-B69E-26215A62479A}" type="presParOf" srcId="{E57FB24D-C3FF-4049-B677-CB9E426E8DC5}" destId="{82DE7B66-B2D9-4A9E-BA8D-14BC28A3DFD0}" srcOrd="3" destOrd="0" presId="urn:microsoft.com/office/officeart/2005/8/layout/vList2"/>
    <dgm:cxn modelId="{54CDDA16-B2B6-45C2-AD8C-069F7E2035D3}" type="presParOf" srcId="{E57FB24D-C3FF-4049-B677-CB9E426E8DC5}" destId="{AEEF8F1D-D969-44E2-9865-BF414A37A1D4}" srcOrd="4" destOrd="0" presId="urn:microsoft.com/office/officeart/2005/8/layout/vList2"/>
    <dgm:cxn modelId="{8117C4B7-384B-46D9-93AD-850851655192}" type="presParOf" srcId="{E57FB24D-C3FF-4049-B677-CB9E426E8DC5}" destId="{BC3502C1-C59E-4BE3-837D-780D98548625}" srcOrd="5" destOrd="0" presId="urn:microsoft.com/office/officeart/2005/8/layout/vList2"/>
    <dgm:cxn modelId="{CD122096-165F-4AB8-AA1E-EEFB57D40F41}" type="presParOf" srcId="{E57FB24D-C3FF-4049-B677-CB9E426E8DC5}" destId="{B50DDC65-F4E8-4AF5-BE68-5218D6AAB1A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9BE85F-A630-4774-A95D-28799E37885E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E87B657-414D-4BB5-8075-9FFF81CC9339}">
      <dgm:prSet/>
      <dgm:spPr/>
      <dgm:t>
        <a:bodyPr/>
        <a:lstStyle/>
        <a:p>
          <a:r>
            <a:rPr lang="en-US" b="1"/>
            <a:t>1</a:t>
          </a:r>
          <a:endParaRPr lang="zh-CN"/>
        </a:p>
      </dgm:t>
    </dgm:pt>
    <dgm:pt modelId="{7FAEC445-7FC0-41CE-BB7C-854BEBCBB244}" type="parTrans" cxnId="{F87BE0CD-FE92-4474-934E-5D53A6E8A7E3}">
      <dgm:prSet/>
      <dgm:spPr/>
      <dgm:t>
        <a:bodyPr/>
        <a:lstStyle/>
        <a:p>
          <a:endParaRPr lang="zh-CN" altLang="en-US"/>
        </a:p>
      </dgm:t>
    </dgm:pt>
    <dgm:pt modelId="{48EAD2D7-E8BC-4476-A2B6-AE94F3FE6A6F}" type="sibTrans" cxnId="{F87BE0CD-FE92-4474-934E-5D53A6E8A7E3}">
      <dgm:prSet/>
      <dgm:spPr/>
      <dgm:t>
        <a:bodyPr/>
        <a:lstStyle/>
        <a:p>
          <a:endParaRPr lang="zh-CN" altLang="en-US"/>
        </a:p>
      </dgm:t>
    </dgm:pt>
    <dgm:pt modelId="{6865AA2E-C5B5-49B1-8A65-E58AC4DCC2E4}">
      <dgm:prSet/>
      <dgm:spPr/>
      <dgm:t>
        <a:bodyPr/>
        <a:lstStyle/>
        <a:p>
          <a:r>
            <a:rPr lang="en-US" b="1"/>
            <a:t>Python</a:t>
          </a:r>
          <a:r>
            <a:rPr lang="zh-CN" b="1"/>
            <a:t>有哪些优点？</a:t>
          </a:r>
          <a:endParaRPr lang="zh-CN"/>
        </a:p>
      </dgm:t>
    </dgm:pt>
    <dgm:pt modelId="{3DDBA2F3-2121-441E-9AD3-CE4B14463F0D}" type="parTrans" cxnId="{A6046AC8-F202-48C3-AC49-D96A0A940931}">
      <dgm:prSet/>
      <dgm:spPr/>
      <dgm:t>
        <a:bodyPr/>
        <a:lstStyle/>
        <a:p>
          <a:endParaRPr lang="zh-CN" altLang="en-US"/>
        </a:p>
      </dgm:t>
    </dgm:pt>
    <dgm:pt modelId="{904A597F-36D2-4FC7-A7F9-B26C03B722B2}" type="sibTrans" cxnId="{A6046AC8-F202-48C3-AC49-D96A0A940931}">
      <dgm:prSet/>
      <dgm:spPr/>
      <dgm:t>
        <a:bodyPr/>
        <a:lstStyle/>
        <a:p>
          <a:endParaRPr lang="zh-CN" altLang="en-US"/>
        </a:p>
      </dgm:t>
    </dgm:pt>
    <dgm:pt modelId="{A07CB2A3-AA7E-4CFD-A881-6A02EAC65319}">
      <dgm:prSet/>
      <dgm:spPr/>
      <dgm:t>
        <a:bodyPr/>
        <a:lstStyle/>
        <a:p>
          <a:r>
            <a:rPr lang="en-US" b="1"/>
            <a:t>2.</a:t>
          </a:r>
          <a:endParaRPr lang="zh-CN"/>
        </a:p>
      </dgm:t>
    </dgm:pt>
    <dgm:pt modelId="{D1C99A39-F239-4AB4-95D9-65F7728629F5}" type="parTrans" cxnId="{12A7D5EC-CE82-49EC-9D20-D09E713ED718}">
      <dgm:prSet/>
      <dgm:spPr/>
      <dgm:t>
        <a:bodyPr/>
        <a:lstStyle/>
        <a:p>
          <a:endParaRPr lang="zh-CN" altLang="en-US"/>
        </a:p>
      </dgm:t>
    </dgm:pt>
    <dgm:pt modelId="{49BFFB23-FE50-4A38-B3ED-2AFBCF85E690}" type="sibTrans" cxnId="{12A7D5EC-CE82-49EC-9D20-D09E713ED718}">
      <dgm:prSet/>
      <dgm:spPr/>
      <dgm:t>
        <a:bodyPr/>
        <a:lstStyle/>
        <a:p>
          <a:endParaRPr lang="zh-CN" altLang="en-US"/>
        </a:p>
      </dgm:t>
    </dgm:pt>
    <dgm:pt modelId="{8CC79A0F-E683-4BE9-8F8C-D1B0CF362A91}">
      <dgm:prSet/>
      <dgm:spPr/>
      <dgm:t>
        <a:bodyPr/>
        <a:lstStyle/>
        <a:p>
          <a:r>
            <a:rPr lang="zh-CN" altLang="en-US" b="1" dirty="0"/>
            <a:t>我们</a:t>
          </a:r>
          <a:r>
            <a:rPr lang="zh-CN" b="1" dirty="0"/>
            <a:t>已经学过</a:t>
          </a:r>
          <a:r>
            <a:rPr lang="en-US" b="1" dirty="0"/>
            <a:t>C</a:t>
          </a:r>
          <a:r>
            <a:rPr lang="zh-CN" b="1" dirty="0"/>
            <a:t>、</a:t>
          </a:r>
          <a:r>
            <a:rPr lang="en-US" b="1" dirty="0"/>
            <a:t>Java</a:t>
          </a:r>
          <a:r>
            <a:rPr lang="zh-CN" b="1" dirty="0"/>
            <a:t>、</a:t>
          </a:r>
          <a:r>
            <a:rPr lang="en-US" b="1" dirty="0"/>
            <a:t>C++</a:t>
          </a:r>
          <a:r>
            <a:rPr lang="zh-CN" b="1" dirty="0"/>
            <a:t>等语言，为什么还要需要学习</a:t>
          </a:r>
          <a:r>
            <a:rPr lang="en-US" b="1" dirty="0"/>
            <a:t>Python</a:t>
          </a:r>
          <a:r>
            <a:rPr lang="zh-CN" b="1" dirty="0"/>
            <a:t>？</a:t>
          </a:r>
          <a:endParaRPr lang="zh-CN" dirty="0"/>
        </a:p>
      </dgm:t>
    </dgm:pt>
    <dgm:pt modelId="{F16671B2-7086-4839-A7B0-EE694E9F4304}" type="parTrans" cxnId="{4418B3D2-6128-4E1F-A3DC-C6526E079A36}">
      <dgm:prSet/>
      <dgm:spPr/>
      <dgm:t>
        <a:bodyPr/>
        <a:lstStyle/>
        <a:p>
          <a:endParaRPr lang="zh-CN" altLang="en-US"/>
        </a:p>
      </dgm:t>
    </dgm:pt>
    <dgm:pt modelId="{2539614C-0CA0-49CC-9956-3257AE7FC61F}" type="sibTrans" cxnId="{4418B3D2-6128-4E1F-A3DC-C6526E079A36}">
      <dgm:prSet/>
      <dgm:spPr/>
      <dgm:t>
        <a:bodyPr/>
        <a:lstStyle/>
        <a:p>
          <a:endParaRPr lang="zh-CN" altLang="en-US"/>
        </a:p>
      </dgm:t>
    </dgm:pt>
    <dgm:pt modelId="{59C2D4A3-241F-4EFA-8F17-A5629AB47163}">
      <dgm:prSet/>
      <dgm:spPr/>
      <dgm:t>
        <a:bodyPr/>
        <a:lstStyle/>
        <a:p>
          <a:r>
            <a:rPr lang="en-US" b="1"/>
            <a:t>3.</a:t>
          </a:r>
          <a:endParaRPr lang="zh-CN"/>
        </a:p>
      </dgm:t>
    </dgm:pt>
    <dgm:pt modelId="{5BC1ED20-B434-44FC-96CA-46CEA77C7655}" type="parTrans" cxnId="{3A6E0F4F-F186-471B-AFA5-55CAD6BDEE4B}">
      <dgm:prSet/>
      <dgm:spPr/>
      <dgm:t>
        <a:bodyPr/>
        <a:lstStyle/>
        <a:p>
          <a:endParaRPr lang="zh-CN" altLang="en-US"/>
        </a:p>
      </dgm:t>
    </dgm:pt>
    <dgm:pt modelId="{31F9B5F8-1007-4F91-A9B3-C2834778B9D0}" type="sibTrans" cxnId="{3A6E0F4F-F186-471B-AFA5-55CAD6BDEE4B}">
      <dgm:prSet/>
      <dgm:spPr/>
      <dgm:t>
        <a:bodyPr/>
        <a:lstStyle/>
        <a:p>
          <a:endParaRPr lang="zh-CN" altLang="en-US"/>
        </a:p>
      </dgm:t>
    </dgm:pt>
    <dgm:pt modelId="{4F18012A-398A-4E48-A94E-70266684D146}">
      <dgm:prSet/>
      <dgm:spPr/>
      <dgm:t>
        <a:bodyPr/>
        <a:lstStyle/>
        <a:p>
          <a:r>
            <a:rPr lang="zh-CN" b="1"/>
            <a:t>我应该学习</a:t>
          </a:r>
          <a:r>
            <a:rPr lang="en-US" b="1"/>
            <a:t>Python</a:t>
          </a:r>
          <a:r>
            <a:rPr lang="zh-CN" b="1"/>
            <a:t>的哪些知识？</a:t>
          </a:r>
          <a:endParaRPr lang="zh-CN"/>
        </a:p>
      </dgm:t>
    </dgm:pt>
    <dgm:pt modelId="{6D1263BF-FCCD-45E2-B359-68A9495F6A77}" type="parTrans" cxnId="{24EC65DA-9D74-4D5A-A55B-6FDB4347B355}">
      <dgm:prSet/>
      <dgm:spPr/>
      <dgm:t>
        <a:bodyPr/>
        <a:lstStyle/>
        <a:p>
          <a:endParaRPr lang="zh-CN" altLang="en-US"/>
        </a:p>
      </dgm:t>
    </dgm:pt>
    <dgm:pt modelId="{4749BC43-D582-4CD1-8668-F7F1CF6675EC}" type="sibTrans" cxnId="{24EC65DA-9D74-4D5A-A55B-6FDB4347B355}">
      <dgm:prSet/>
      <dgm:spPr/>
      <dgm:t>
        <a:bodyPr/>
        <a:lstStyle/>
        <a:p>
          <a:endParaRPr lang="zh-CN" altLang="en-US"/>
        </a:p>
      </dgm:t>
    </dgm:pt>
    <dgm:pt modelId="{3FAF531F-730A-4780-9159-04C8DDA901A3}" type="pres">
      <dgm:prSet presAssocID="{BB9BE85F-A630-4774-A95D-28799E37885E}" presName="linear" presStyleCnt="0">
        <dgm:presLayoutVars>
          <dgm:dir/>
          <dgm:animLvl val="lvl"/>
          <dgm:resizeHandles val="exact"/>
        </dgm:presLayoutVars>
      </dgm:prSet>
      <dgm:spPr/>
    </dgm:pt>
    <dgm:pt modelId="{8B2C8F39-1ED8-4630-92C7-EA29670AA827}" type="pres">
      <dgm:prSet presAssocID="{DE87B657-414D-4BB5-8075-9FFF81CC9339}" presName="parentLin" presStyleCnt="0"/>
      <dgm:spPr/>
    </dgm:pt>
    <dgm:pt modelId="{E6EDECEF-0BAA-4D9F-8715-17EBF5C53C5A}" type="pres">
      <dgm:prSet presAssocID="{DE87B657-414D-4BB5-8075-9FFF81CC9339}" presName="parentLeftMargin" presStyleLbl="node1" presStyleIdx="0" presStyleCnt="3"/>
      <dgm:spPr/>
    </dgm:pt>
    <dgm:pt modelId="{5E9F5E36-FDC7-44AF-B635-8E0CE3936D0F}" type="pres">
      <dgm:prSet presAssocID="{DE87B657-414D-4BB5-8075-9FFF81CC933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E9E4CA7-FBE0-4AD6-B7EC-15655963CA0E}" type="pres">
      <dgm:prSet presAssocID="{DE87B657-414D-4BB5-8075-9FFF81CC9339}" presName="negativeSpace" presStyleCnt="0"/>
      <dgm:spPr/>
    </dgm:pt>
    <dgm:pt modelId="{3343382F-41F5-4171-9BA8-09DDAEFE98B0}" type="pres">
      <dgm:prSet presAssocID="{DE87B657-414D-4BB5-8075-9FFF81CC9339}" presName="childText" presStyleLbl="conFgAcc1" presStyleIdx="0" presStyleCnt="3">
        <dgm:presLayoutVars>
          <dgm:bulletEnabled val="1"/>
        </dgm:presLayoutVars>
      </dgm:prSet>
      <dgm:spPr/>
    </dgm:pt>
    <dgm:pt modelId="{9B7DFB7B-50DA-44CB-91BD-4843CED84294}" type="pres">
      <dgm:prSet presAssocID="{48EAD2D7-E8BC-4476-A2B6-AE94F3FE6A6F}" presName="spaceBetweenRectangles" presStyleCnt="0"/>
      <dgm:spPr/>
    </dgm:pt>
    <dgm:pt modelId="{DC7C3F2A-F533-4E70-9558-992DDF9EC2C3}" type="pres">
      <dgm:prSet presAssocID="{A07CB2A3-AA7E-4CFD-A881-6A02EAC65319}" presName="parentLin" presStyleCnt="0"/>
      <dgm:spPr/>
    </dgm:pt>
    <dgm:pt modelId="{9630DE37-26A0-4E7D-A908-973E2F29E740}" type="pres">
      <dgm:prSet presAssocID="{A07CB2A3-AA7E-4CFD-A881-6A02EAC65319}" presName="parentLeftMargin" presStyleLbl="node1" presStyleIdx="0" presStyleCnt="3"/>
      <dgm:spPr/>
    </dgm:pt>
    <dgm:pt modelId="{CBCA4F65-1706-48E0-AD89-75D5E731AB03}" type="pres">
      <dgm:prSet presAssocID="{A07CB2A3-AA7E-4CFD-A881-6A02EAC6531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DF177A2-F66A-401B-BDEF-4E4A0D1642B4}" type="pres">
      <dgm:prSet presAssocID="{A07CB2A3-AA7E-4CFD-A881-6A02EAC65319}" presName="negativeSpace" presStyleCnt="0"/>
      <dgm:spPr/>
    </dgm:pt>
    <dgm:pt modelId="{8D340DD4-2E1A-465B-A1D7-EF3273FADCDD}" type="pres">
      <dgm:prSet presAssocID="{A07CB2A3-AA7E-4CFD-A881-6A02EAC65319}" presName="childText" presStyleLbl="conFgAcc1" presStyleIdx="1" presStyleCnt="3">
        <dgm:presLayoutVars>
          <dgm:bulletEnabled val="1"/>
        </dgm:presLayoutVars>
      </dgm:prSet>
      <dgm:spPr/>
    </dgm:pt>
    <dgm:pt modelId="{80883E21-561D-444E-BC7C-01E006D76778}" type="pres">
      <dgm:prSet presAssocID="{49BFFB23-FE50-4A38-B3ED-2AFBCF85E690}" presName="spaceBetweenRectangles" presStyleCnt="0"/>
      <dgm:spPr/>
    </dgm:pt>
    <dgm:pt modelId="{3841C348-4592-4C30-8EF0-3226F4A95C53}" type="pres">
      <dgm:prSet presAssocID="{59C2D4A3-241F-4EFA-8F17-A5629AB47163}" presName="parentLin" presStyleCnt="0"/>
      <dgm:spPr/>
    </dgm:pt>
    <dgm:pt modelId="{D8EF9AEB-0160-4711-B7B6-EC70C8619B19}" type="pres">
      <dgm:prSet presAssocID="{59C2D4A3-241F-4EFA-8F17-A5629AB47163}" presName="parentLeftMargin" presStyleLbl="node1" presStyleIdx="1" presStyleCnt="3"/>
      <dgm:spPr/>
    </dgm:pt>
    <dgm:pt modelId="{9B715517-CB12-469A-B8CC-24C5BF63BED1}" type="pres">
      <dgm:prSet presAssocID="{59C2D4A3-241F-4EFA-8F17-A5629AB4716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1F2E9B8-E5FD-421D-B28C-C18D8F971C50}" type="pres">
      <dgm:prSet presAssocID="{59C2D4A3-241F-4EFA-8F17-A5629AB47163}" presName="negativeSpace" presStyleCnt="0"/>
      <dgm:spPr/>
    </dgm:pt>
    <dgm:pt modelId="{F8485CCA-E5B7-41B2-B643-5A70223347B2}" type="pres">
      <dgm:prSet presAssocID="{59C2D4A3-241F-4EFA-8F17-A5629AB4716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5E74232-46C2-4FDA-A2AF-B818A9D14662}" type="presOf" srcId="{4F18012A-398A-4E48-A94E-70266684D146}" destId="{F8485CCA-E5B7-41B2-B643-5A70223347B2}" srcOrd="0" destOrd="0" presId="urn:microsoft.com/office/officeart/2005/8/layout/list1"/>
    <dgm:cxn modelId="{7E05C548-FBD0-4F0D-B99A-6CA28985071C}" type="presOf" srcId="{DE87B657-414D-4BB5-8075-9FFF81CC9339}" destId="{5E9F5E36-FDC7-44AF-B635-8E0CE3936D0F}" srcOrd="1" destOrd="0" presId="urn:microsoft.com/office/officeart/2005/8/layout/list1"/>
    <dgm:cxn modelId="{3A6E0F4F-F186-471B-AFA5-55CAD6BDEE4B}" srcId="{BB9BE85F-A630-4774-A95D-28799E37885E}" destId="{59C2D4A3-241F-4EFA-8F17-A5629AB47163}" srcOrd="2" destOrd="0" parTransId="{5BC1ED20-B434-44FC-96CA-46CEA77C7655}" sibTransId="{31F9B5F8-1007-4F91-A9B3-C2834778B9D0}"/>
    <dgm:cxn modelId="{5A1E869F-CC9B-447E-A42F-EB998F510282}" type="presOf" srcId="{A07CB2A3-AA7E-4CFD-A881-6A02EAC65319}" destId="{9630DE37-26A0-4E7D-A908-973E2F29E740}" srcOrd="0" destOrd="0" presId="urn:microsoft.com/office/officeart/2005/8/layout/list1"/>
    <dgm:cxn modelId="{B30913AA-DC61-477B-9CD4-735FB292A7FF}" type="presOf" srcId="{DE87B657-414D-4BB5-8075-9FFF81CC9339}" destId="{E6EDECEF-0BAA-4D9F-8715-17EBF5C53C5A}" srcOrd="0" destOrd="0" presId="urn:microsoft.com/office/officeart/2005/8/layout/list1"/>
    <dgm:cxn modelId="{6933A7AD-B800-41E7-9447-9BAD743F9DB9}" type="presOf" srcId="{8CC79A0F-E683-4BE9-8F8C-D1B0CF362A91}" destId="{8D340DD4-2E1A-465B-A1D7-EF3273FADCDD}" srcOrd="0" destOrd="0" presId="urn:microsoft.com/office/officeart/2005/8/layout/list1"/>
    <dgm:cxn modelId="{0E37E7B2-DA4B-45D7-B2B6-94C0DC4E1C52}" type="presOf" srcId="{BB9BE85F-A630-4774-A95D-28799E37885E}" destId="{3FAF531F-730A-4780-9159-04C8DDA901A3}" srcOrd="0" destOrd="0" presId="urn:microsoft.com/office/officeart/2005/8/layout/list1"/>
    <dgm:cxn modelId="{3CFA6BBE-BDA6-4FCF-81B7-5703C47E94AB}" type="presOf" srcId="{6865AA2E-C5B5-49B1-8A65-E58AC4DCC2E4}" destId="{3343382F-41F5-4171-9BA8-09DDAEFE98B0}" srcOrd="0" destOrd="0" presId="urn:microsoft.com/office/officeart/2005/8/layout/list1"/>
    <dgm:cxn modelId="{A6046AC8-F202-48C3-AC49-D96A0A940931}" srcId="{DE87B657-414D-4BB5-8075-9FFF81CC9339}" destId="{6865AA2E-C5B5-49B1-8A65-E58AC4DCC2E4}" srcOrd="0" destOrd="0" parTransId="{3DDBA2F3-2121-441E-9AD3-CE4B14463F0D}" sibTransId="{904A597F-36D2-4FC7-A7F9-B26C03B722B2}"/>
    <dgm:cxn modelId="{15221ACC-5BE3-4CFF-99E8-E265BC76952A}" type="presOf" srcId="{A07CB2A3-AA7E-4CFD-A881-6A02EAC65319}" destId="{CBCA4F65-1706-48E0-AD89-75D5E731AB03}" srcOrd="1" destOrd="0" presId="urn:microsoft.com/office/officeart/2005/8/layout/list1"/>
    <dgm:cxn modelId="{F87BE0CD-FE92-4474-934E-5D53A6E8A7E3}" srcId="{BB9BE85F-A630-4774-A95D-28799E37885E}" destId="{DE87B657-414D-4BB5-8075-9FFF81CC9339}" srcOrd="0" destOrd="0" parTransId="{7FAEC445-7FC0-41CE-BB7C-854BEBCBB244}" sibTransId="{48EAD2D7-E8BC-4476-A2B6-AE94F3FE6A6F}"/>
    <dgm:cxn modelId="{4418B3D2-6128-4E1F-A3DC-C6526E079A36}" srcId="{A07CB2A3-AA7E-4CFD-A881-6A02EAC65319}" destId="{8CC79A0F-E683-4BE9-8F8C-D1B0CF362A91}" srcOrd="0" destOrd="0" parTransId="{F16671B2-7086-4839-A7B0-EE694E9F4304}" sibTransId="{2539614C-0CA0-49CC-9956-3257AE7FC61F}"/>
    <dgm:cxn modelId="{24EC65DA-9D74-4D5A-A55B-6FDB4347B355}" srcId="{59C2D4A3-241F-4EFA-8F17-A5629AB47163}" destId="{4F18012A-398A-4E48-A94E-70266684D146}" srcOrd="0" destOrd="0" parTransId="{6D1263BF-FCCD-45E2-B359-68A9495F6A77}" sibTransId="{4749BC43-D582-4CD1-8668-F7F1CF6675EC}"/>
    <dgm:cxn modelId="{12A7D5EC-CE82-49EC-9D20-D09E713ED718}" srcId="{BB9BE85F-A630-4774-A95D-28799E37885E}" destId="{A07CB2A3-AA7E-4CFD-A881-6A02EAC65319}" srcOrd="1" destOrd="0" parTransId="{D1C99A39-F239-4AB4-95D9-65F7728629F5}" sibTransId="{49BFFB23-FE50-4A38-B3ED-2AFBCF85E690}"/>
    <dgm:cxn modelId="{F3278FF2-8729-4F19-8CFD-4D10AA7BCA9E}" type="presOf" srcId="{59C2D4A3-241F-4EFA-8F17-A5629AB47163}" destId="{D8EF9AEB-0160-4711-B7B6-EC70C8619B19}" srcOrd="0" destOrd="0" presId="urn:microsoft.com/office/officeart/2005/8/layout/list1"/>
    <dgm:cxn modelId="{894E48F3-9550-403F-9FB0-6543FD0571EA}" type="presOf" srcId="{59C2D4A3-241F-4EFA-8F17-A5629AB47163}" destId="{9B715517-CB12-469A-B8CC-24C5BF63BED1}" srcOrd="1" destOrd="0" presId="urn:microsoft.com/office/officeart/2005/8/layout/list1"/>
    <dgm:cxn modelId="{7264BCBC-5B88-4985-B7F8-C23697A69B19}" type="presParOf" srcId="{3FAF531F-730A-4780-9159-04C8DDA901A3}" destId="{8B2C8F39-1ED8-4630-92C7-EA29670AA827}" srcOrd="0" destOrd="0" presId="urn:microsoft.com/office/officeart/2005/8/layout/list1"/>
    <dgm:cxn modelId="{55CB8232-D5A1-457B-BEB5-CDC76A230F44}" type="presParOf" srcId="{8B2C8F39-1ED8-4630-92C7-EA29670AA827}" destId="{E6EDECEF-0BAA-4D9F-8715-17EBF5C53C5A}" srcOrd="0" destOrd="0" presId="urn:microsoft.com/office/officeart/2005/8/layout/list1"/>
    <dgm:cxn modelId="{9DF7666A-1698-453B-BFF7-7B1FC381B330}" type="presParOf" srcId="{8B2C8F39-1ED8-4630-92C7-EA29670AA827}" destId="{5E9F5E36-FDC7-44AF-B635-8E0CE3936D0F}" srcOrd="1" destOrd="0" presId="urn:microsoft.com/office/officeart/2005/8/layout/list1"/>
    <dgm:cxn modelId="{AF29421E-D54C-4D28-AC47-1364C38FFD11}" type="presParOf" srcId="{3FAF531F-730A-4780-9159-04C8DDA901A3}" destId="{EE9E4CA7-FBE0-4AD6-B7EC-15655963CA0E}" srcOrd="1" destOrd="0" presId="urn:microsoft.com/office/officeart/2005/8/layout/list1"/>
    <dgm:cxn modelId="{35DEC03A-ED59-4152-A98C-675246AB9BD8}" type="presParOf" srcId="{3FAF531F-730A-4780-9159-04C8DDA901A3}" destId="{3343382F-41F5-4171-9BA8-09DDAEFE98B0}" srcOrd="2" destOrd="0" presId="urn:microsoft.com/office/officeart/2005/8/layout/list1"/>
    <dgm:cxn modelId="{5F7623F8-0464-4535-8494-8948C134965E}" type="presParOf" srcId="{3FAF531F-730A-4780-9159-04C8DDA901A3}" destId="{9B7DFB7B-50DA-44CB-91BD-4843CED84294}" srcOrd="3" destOrd="0" presId="urn:microsoft.com/office/officeart/2005/8/layout/list1"/>
    <dgm:cxn modelId="{33D27A9A-7412-42BA-9BED-12822156209D}" type="presParOf" srcId="{3FAF531F-730A-4780-9159-04C8DDA901A3}" destId="{DC7C3F2A-F533-4E70-9558-992DDF9EC2C3}" srcOrd="4" destOrd="0" presId="urn:microsoft.com/office/officeart/2005/8/layout/list1"/>
    <dgm:cxn modelId="{74FF1ABE-9612-45DC-BC97-40FF72EFAC14}" type="presParOf" srcId="{DC7C3F2A-F533-4E70-9558-992DDF9EC2C3}" destId="{9630DE37-26A0-4E7D-A908-973E2F29E740}" srcOrd="0" destOrd="0" presId="urn:microsoft.com/office/officeart/2005/8/layout/list1"/>
    <dgm:cxn modelId="{6D8CE0D9-6B73-489F-B0A2-08CDE9C54DD5}" type="presParOf" srcId="{DC7C3F2A-F533-4E70-9558-992DDF9EC2C3}" destId="{CBCA4F65-1706-48E0-AD89-75D5E731AB03}" srcOrd="1" destOrd="0" presId="urn:microsoft.com/office/officeart/2005/8/layout/list1"/>
    <dgm:cxn modelId="{498F1FD8-73FC-4992-9477-9785004B4738}" type="presParOf" srcId="{3FAF531F-730A-4780-9159-04C8DDA901A3}" destId="{7DF177A2-F66A-401B-BDEF-4E4A0D1642B4}" srcOrd="5" destOrd="0" presId="urn:microsoft.com/office/officeart/2005/8/layout/list1"/>
    <dgm:cxn modelId="{C93B3670-823E-4050-BDCB-C0E2380AAA93}" type="presParOf" srcId="{3FAF531F-730A-4780-9159-04C8DDA901A3}" destId="{8D340DD4-2E1A-465B-A1D7-EF3273FADCDD}" srcOrd="6" destOrd="0" presId="urn:microsoft.com/office/officeart/2005/8/layout/list1"/>
    <dgm:cxn modelId="{9C7AD7BD-D24C-4B24-BDF5-4BBE20EF5EA2}" type="presParOf" srcId="{3FAF531F-730A-4780-9159-04C8DDA901A3}" destId="{80883E21-561D-444E-BC7C-01E006D76778}" srcOrd="7" destOrd="0" presId="urn:microsoft.com/office/officeart/2005/8/layout/list1"/>
    <dgm:cxn modelId="{E61E5CD8-446D-4031-A6B6-8C1D2F69D3AD}" type="presParOf" srcId="{3FAF531F-730A-4780-9159-04C8DDA901A3}" destId="{3841C348-4592-4C30-8EF0-3226F4A95C53}" srcOrd="8" destOrd="0" presId="urn:microsoft.com/office/officeart/2005/8/layout/list1"/>
    <dgm:cxn modelId="{26B904BB-47B8-4455-AE08-BB18AF132337}" type="presParOf" srcId="{3841C348-4592-4C30-8EF0-3226F4A95C53}" destId="{D8EF9AEB-0160-4711-B7B6-EC70C8619B19}" srcOrd="0" destOrd="0" presId="urn:microsoft.com/office/officeart/2005/8/layout/list1"/>
    <dgm:cxn modelId="{2042CBC2-A3D4-423F-9A89-605C25208FA9}" type="presParOf" srcId="{3841C348-4592-4C30-8EF0-3226F4A95C53}" destId="{9B715517-CB12-469A-B8CC-24C5BF63BED1}" srcOrd="1" destOrd="0" presId="urn:microsoft.com/office/officeart/2005/8/layout/list1"/>
    <dgm:cxn modelId="{5BE59ED8-30A7-46E1-B1B4-5C87DBF38FD9}" type="presParOf" srcId="{3FAF531F-730A-4780-9159-04C8DDA901A3}" destId="{A1F2E9B8-E5FD-421D-B28C-C18D8F971C50}" srcOrd="9" destOrd="0" presId="urn:microsoft.com/office/officeart/2005/8/layout/list1"/>
    <dgm:cxn modelId="{461020D9-9B62-48DF-950F-F95DEF764681}" type="presParOf" srcId="{3FAF531F-730A-4780-9159-04C8DDA901A3}" destId="{F8485CCA-E5B7-41B2-B643-5A70223347B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852322-FAFF-4FD3-8562-421A282C523F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063D3C4-58D0-4F8B-B027-9907AF1CC5B3}">
      <dgm:prSet/>
      <dgm:spPr/>
      <dgm:t>
        <a:bodyPr/>
        <a:lstStyle/>
        <a:p>
          <a:r>
            <a:rPr lang="en-US"/>
            <a:t>Python</a:t>
          </a:r>
          <a:r>
            <a:rPr lang="zh-CN"/>
            <a:t>的设计哲学</a:t>
          </a:r>
        </a:p>
      </dgm:t>
    </dgm:pt>
    <dgm:pt modelId="{3FA78C33-F4BB-462F-82BE-332AB1C3E1AE}" type="parTrans" cxnId="{89480BB7-FEC8-45A0-94BF-9E3C2EB75DE3}">
      <dgm:prSet/>
      <dgm:spPr/>
      <dgm:t>
        <a:bodyPr/>
        <a:lstStyle/>
        <a:p>
          <a:endParaRPr lang="zh-CN" altLang="en-US"/>
        </a:p>
      </dgm:t>
    </dgm:pt>
    <dgm:pt modelId="{4D93E75C-756D-422E-B468-FB4CC2DA5E23}" type="sibTrans" cxnId="{89480BB7-FEC8-45A0-94BF-9E3C2EB75DE3}">
      <dgm:prSet/>
      <dgm:spPr/>
      <dgm:t>
        <a:bodyPr/>
        <a:lstStyle/>
        <a:p>
          <a:endParaRPr lang="zh-CN" altLang="en-US"/>
        </a:p>
      </dgm:t>
    </dgm:pt>
    <dgm:pt modelId="{C89F738E-7D36-43D6-A72A-294BBC57BCFF}">
      <dgm:prSet/>
      <dgm:spPr/>
      <dgm:t>
        <a:bodyPr/>
        <a:lstStyle/>
        <a:p>
          <a:r>
            <a:rPr lang="zh-CN" dirty="0"/>
            <a:t>优雅</a:t>
          </a:r>
          <a:r>
            <a:rPr lang="zh-CN" altLang="en-US" dirty="0"/>
            <a:t>、</a:t>
          </a:r>
          <a:r>
            <a:rPr lang="zh-CN" dirty="0"/>
            <a:t>明确</a:t>
          </a:r>
          <a:r>
            <a:rPr lang="zh-CN" altLang="en-US" dirty="0"/>
            <a:t>、</a:t>
          </a:r>
          <a:r>
            <a:rPr lang="zh-CN" dirty="0"/>
            <a:t>简练</a:t>
          </a:r>
        </a:p>
      </dgm:t>
    </dgm:pt>
    <dgm:pt modelId="{10757614-E4C8-4920-8E0B-B3A9D3F22308}" type="parTrans" cxnId="{BDEC8C2A-BF17-4FB0-BF8F-835E4D81E847}">
      <dgm:prSet/>
      <dgm:spPr/>
      <dgm:t>
        <a:bodyPr/>
        <a:lstStyle/>
        <a:p>
          <a:endParaRPr lang="zh-CN" altLang="en-US"/>
        </a:p>
      </dgm:t>
    </dgm:pt>
    <dgm:pt modelId="{C72B2289-36AE-4534-BC36-CA7D591D75BB}" type="sibTrans" cxnId="{BDEC8C2A-BF17-4FB0-BF8F-835E4D81E847}">
      <dgm:prSet/>
      <dgm:spPr/>
      <dgm:t>
        <a:bodyPr/>
        <a:lstStyle/>
        <a:p>
          <a:endParaRPr lang="zh-CN" altLang="en-US"/>
        </a:p>
      </dgm:t>
    </dgm:pt>
    <dgm:pt modelId="{98249FA1-8BD2-4477-AB81-6391412D7E96}">
      <dgm:prSet/>
      <dgm:spPr/>
      <dgm:t>
        <a:bodyPr/>
        <a:lstStyle/>
        <a:p>
          <a:r>
            <a:rPr lang="en-US"/>
            <a:t>Python</a:t>
          </a:r>
          <a:r>
            <a:rPr lang="zh-CN"/>
            <a:t>的设计目的</a:t>
          </a:r>
        </a:p>
      </dgm:t>
    </dgm:pt>
    <dgm:pt modelId="{02E4147D-E15E-4E8D-B703-2945C0FB9DAD}" type="parTrans" cxnId="{515578E4-56A0-403A-9C5F-294CA7D717B5}">
      <dgm:prSet/>
      <dgm:spPr/>
      <dgm:t>
        <a:bodyPr/>
        <a:lstStyle/>
        <a:p>
          <a:endParaRPr lang="zh-CN" altLang="en-US"/>
        </a:p>
      </dgm:t>
    </dgm:pt>
    <dgm:pt modelId="{EB6013FD-B3A2-43DC-B23C-B55313086453}" type="sibTrans" cxnId="{515578E4-56A0-403A-9C5F-294CA7D717B5}">
      <dgm:prSet/>
      <dgm:spPr/>
      <dgm:t>
        <a:bodyPr/>
        <a:lstStyle/>
        <a:p>
          <a:endParaRPr lang="zh-CN" altLang="en-US"/>
        </a:p>
      </dgm:t>
    </dgm:pt>
    <dgm:pt modelId="{06E99FE5-9621-4534-8316-628ED22EBC3E}">
      <dgm:prSet/>
      <dgm:spPr/>
      <dgm:t>
        <a:bodyPr/>
        <a:lstStyle/>
        <a:p>
          <a:r>
            <a:rPr lang="zh-CN"/>
            <a:t>符合数据分析与数据科学项目的需要</a:t>
          </a:r>
        </a:p>
      </dgm:t>
    </dgm:pt>
    <dgm:pt modelId="{EEDFA9F6-F042-44E5-A048-5AB897EF4A3F}" type="parTrans" cxnId="{BC0119AF-4201-4118-A73D-E71E0B01D04C}">
      <dgm:prSet/>
      <dgm:spPr/>
      <dgm:t>
        <a:bodyPr/>
        <a:lstStyle/>
        <a:p>
          <a:endParaRPr lang="zh-CN" altLang="en-US"/>
        </a:p>
      </dgm:t>
    </dgm:pt>
    <dgm:pt modelId="{ECA38601-69C9-4553-8A42-F1225EE7A010}" type="sibTrans" cxnId="{BC0119AF-4201-4118-A73D-E71E0B01D04C}">
      <dgm:prSet/>
      <dgm:spPr/>
      <dgm:t>
        <a:bodyPr/>
        <a:lstStyle/>
        <a:p>
          <a:endParaRPr lang="zh-CN" altLang="en-US"/>
        </a:p>
      </dgm:t>
    </dgm:pt>
    <dgm:pt modelId="{E46578EF-DF37-4E70-95AD-DAAC5C5DC239}">
      <dgm:prSet/>
      <dgm:spPr/>
      <dgm:t>
        <a:bodyPr/>
        <a:lstStyle/>
        <a:p>
          <a:r>
            <a:rPr lang="en-US"/>
            <a:t>Python</a:t>
          </a:r>
          <a:r>
            <a:rPr lang="zh-CN"/>
            <a:t>的受欢迎程度</a:t>
          </a:r>
        </a:p>
      </dgm:t>
    </dgm:pt>
    <dgm:pt modelId="{6A0484C7-B167-4F65-91C6-DFC998BA7886}" type="parTrans" cxnId="{D65E8AF4-6C48-4921-900F-E54E714E83A6}">
      <dgm:prSet/>
      <dgm:spPr/>
      <dgm:t>
        <a:bodyPr/>
        <a:lstStyle/>
        <a:p>
          <a:endParaRPr lang="zh-CN" altLang="en-US"/>
        </a:p>
      </dgm:t>
    </dgm:pt>
    <dgm:pt modelId="{FCB7A216-8205-4156-9732-2B83211F35CA}" type="sibTrans" cxnId="{D65E8AF4-6C48-4921-900F-E54E714E83A6}">
      <dgm:prSet/>
      <dgm:spPr/>
      <dgm:t>
        <a:bodyPr/>
        <a:lstStyle/>
        <a:p>
          <a:endParaRPr lang="zh-CN" altLang="en-US"/>
        </a:p>
      </dgm:t>
    </dgm:pt>
    <dgm:pt modelId="{8BF82D4C-80FB-4D31-AB9B-E92F839B960F}">
      <dgm:prSet/>
      <dgm:spPr/>
      <dgm:t>
        <a:bodyPr/>
        <a:lstStyle/>
        <a:p>
          <a:r>
            <a:rPr lang="zh-CN"/>
            <a:t>已成为数据分析和数据科学领域最受欢迎的语言</a:t>
          </a:r>
        </a:p>
      </dgm:t>
    </dgm:pt>
    <dgm:pt modelId="{96F91D2B-B883-4D41-A388-66AE3BFB1989}" type="parTrans" cxnId="{90C79CD6-4C6B-48CA-BB31-38B8DFD25273}">
      <dgm:prSet/>
      <dgm:spPr/>
      <dgm:t>
        <a:bodyPr/>
        <a:lstStyle/>
        <a:p>
          <a:endParaRPr lang="zh-CN" altLang="en-US"/>
        </a:p>
      </dgm:t>
    </dgm:pt>
    <dgm:pt modelId="{68ADF08E-5547-471D-B10F-A740D7710A1C}" type="sibTrans" cxnId="{90C79CD6-4C6B-48CA-BB31-38B8DFD25273}">
      <dgm:prSet/>
      <dgm:spPr/>
      <dgm:t>
        <a:bodyPr/>
        <a:lstStyle/>
        <a:p>
          <a:endParaRPr lang="zh-CN" altLang="en-US"/>
        </a:p>
      </dgm:t>
    </dgm:pt>
    <dgm:pt modelId="{346FFF3B-6B5D-49F6-9607-F3A4CA9104BD}">
      <dgm:prSet/>
      <dgm:spPr/>
      <dgm:t>
        <a:bodyPr/>
        <a:lstStyle/>
        <a:p>
          <a:r>
            <a:rPr lang="en-US" altLang="zh-CN" dirty="0"/>
            <a:t>Life is short</a:t>
          </a:r>
          <a:r>
            <a:rPr lang="zh-CN" altLang="en-US" dirty="0"/>
            <a:t>，</a:t>
          </a:r>
          <a:r>
            <a:rPr lang="en-US" altLang="zh-CN" dirty="0"/>
            <a:t>you need Python</a:t>
          </a:r>
          <a:endParaRPr lang="zh-CN" dirty="0"/>
        </a:p>
      </dgm:t>
    </dgm:pt>
    <dgm:pt modelId="{066085B2-F3BD-4FD1-9243-D968BE24BEFE}" type="parTrans" cxnId="{27745F27-DAEB-4F75-A449-0640FA3232A7}">
      <dgm:prSet/>
      <dgm:spPr/>
      <dgm:t>
        <a:bodyPr/>
        <a:lstStyle/>
        <a:p>
          <a:endParaRPr lang="zh-CN" altLang="en-US"/>
        </a:p>
      </dgm:t>
    </dgm:pt>
    <dgm:pt modelId="{F47EAB4A-6A86-4DB0-B375-C379ED8BF0EF}" type="sibTrans" cxnId="{27745F27-DAEB-4F75-A449-0640FA3232A7}">
      <dgm:prSet/>
      <dgm:spPr/>
      <dgm:t>
        <a:bodyPr/>
        <a:lstStyle/>
        <a:p>
          <a:endParaRPr lang="zh-CN" altLang="en-US"/>
        </a:p>
      </dgm:t>
    </dgm:pt>
    <dgm:pt modelId="{01034860-004B-4102-B0BB-0A46C74290AE}" type="pres">
      <dgm:prSet presAssocID="{B6852322-FAFF-4FD3-8562-421A282C523F}" presName="linear" presStyleCnt="0">
        <dgm:presLayoutVars>
          <dgm:dir/>
          <dgm:animLvl val="lvl"/>
          <dgm:resizeHandles val="exact"/>
        </dgm:presLayoutVars>
      </dgm:prSet>
      <dgm:spPr/>
    </dgm:pt>
    <dgm:pt modelId="{F74AB4C5-CBF7-4EE4-8306-7A7010CC4983}" type="pres">
      <dgm:prSet presAssocID="{9063D3C4-58D0-4F8B-B027-9907AF1CC5B3}" presName="parentLin" presStyleCnt="0"/>
      <dgm:spPr/>
    </dgm:pt>
    <dgm:pt modelId="{5B52519C-2BD1-4BDC-829E-1C465196C965}" type="pres">
      <dgm:prSet presAssocID="{9063D3C4-58D0-4F8B-B027-9907AF1CC5B3}" presName="parentLeftMargin" presStyleLbl="node1" presStyleIdx="0" presStyleCnt="3"/>
      <dgm:spPr/>
    </dgm:pt>
    <dgm:pt modelId="{5DE6A35E-F1D4-4E30-B87E-03E7CC3601A1}" type="pres">
      <dgm:prSet presAssocID="{9063D3C4-58D0-4F8B-B027-9907AF1CC5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BAD8903-F9C6-4EF2-9BC1-752868A8D0D3}" type="pres">
      <dgm:prSet presAssocID="{9063D3C4-58D0-4F8B-B027-9907AF1CC5B3}" presName="negativeSpace" presStyleCnt="0"/>
      <dgm:spPr/>
    </dgm:pt>
    <dgm:pt modelId="{1090BBBA-AA40-4D1E-808E-7CE55179127F}" type="pres">
      <dgm:prSet presAssocID="{9063D3C4-58D0-4F8B-B027-9907AF1CC5B3}" presName="childText" presStyleLbl="conFgAcc1" presStyleIdx="0" presStyleCnt="3">
        <dgm:presLayoutVars>
          <dgm:bulletEnabled val="1"/>
        </dgm:presLayoutVars>
      </dgm:prSet>
      <dgm:spPr/>
    </dgm:pt>
    <dgm:pt modelId="{934C1780-8C2D-4999-8A31-46201D40DC1D}" type="pres">
      <dgm:prSet presAssocID="{4D93E75C-756D-422E-B468-FB4CC2DA5E23}" presName="spaceBetweenRectangles" presStyleCnt="0"/>
      <dgm:spPr/>
    </dgm:pt>
    <dgm:pt modelId="{7FA3F811-D88C-4588-95A0-ED4AB42F1C1E}" type="pres">
      <dgm:prSet presAssocID="{98249FA1-8BD2-4477-AB81-6391412D7E96}" presName="parentLin" presStyleCnt="0"/>
      <dgm:spPr/>
    </dgm:pt>
    <dgm:pt modelId="{33E93DE4-C75B-40C8-9162-6CF3AFBF406A}" type="pres">
      <dgm:prSet presAssocID="{98249FA1-8BD2-4477-AB81-6391412D7E96}" presName="parentLeftMargin" presStyleLbl="node1" presStyleIdx="0" presStyleCnt="3"/>
      <dgm:spPr/>
    </dgm:pt>
    <dgm:pt modelId="{41BD8B1D-14BF-4283-BF2F-B838148D8C31}" type="pres">
      <dgm:prSet presAssocID="{98249FA1-8BD2-4477-AB81-6391412D7E9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CE5B35-C616-410D-BEFE-9089BA8DD51E}" type="pres">
      <dgm:prSet presAssocID="{98249FA1-8BD2-4477-AB81-6391412D7E96}" presName="negativeSpace" presStyleCnt="0"/>
      <dgm:spPr/>
    </dgm:pt>
    <dgm:pt modelId="{E995AA0B-499E-44DE-AC14-ACA07ADC816F}" type="pres">
      <dgm:prSet presAssocID="{98249FA1-8BD2-4477-AB81-6391412D7E96}" presName="childText" presStyleLbl="conFgAcc1" presStyleIdx="1" presStyleCnt="3">
        <dgm:presLayoutVars>
          <dgm:bulletEnabled val="1"/>
        </dgm:presLayoutVars>
      </dgm:prSet>
      <dgm:spPr/>
    </dgm:pt>
    <dgm:pt modelId="{E95FF1FD-9B9D-41A2-80E8-0F8C49BD02BD}" type="pres">
      <dgm:prSet presAssocID="{EB6013FD-B3A2-43DC-B23C-B55313086453}" presName="spaceBetweenRectangles" presStyleCnt="0"/>
      <dgm:spPr/>
    </dgm:pt>
    <dgm:pt modelId="{8B4E5465-864C-41E6-BF62-520815BA340D}" type="pres">
      <dgm:prSet presAssocID="{E46578EF-DF37-4E70-95AD-DAAC5C5DC239}" presName="parentLin" presStyleCnt="0"/>
      <dgm:spPr/>
    </dgm:pt>
    <dgm:pt modelId="{527816BC-4F81-47F9-A620-4291BBE348F6}" type="pres">
      <dgm:prSet presAssocID="{E46578EF-DF37-4E70-95AD-DAAC5C5DC239}" presName="parentLeftMargin" presStyleLbl="node1" presStyleIdx="1" presStyleCnt="3"/>
      <dgm:spPr/>
    </dgm:pt>
    <dgm:pt modelId="{339C6B46-7338-471B-864B-272376F6692C}" type="pres">
      <dgm:prSet presAssocID="{E46578EF-DF37-4E70-95AD-DAAC5C5DC23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7C281C5-9BC6-4EBC-BFC1-6D04C6C51994}" type="pres">
      <dgm:prSet presAssocID="{E46578EF-DF37-4E70-95AD-DAAC5C5DC239}" presName="negativeSpace" presStyleCnt="0"/>
      <dgm:spPr/>
    </dgm:pt>
    <dgm:pt modelId="{D7CA8D13-1CED-431B-8394-883E3E7AFBB6}" type="pres">
      <dgm:prSet presAssocID="{E46578EF-DF37-4E70-95AD-DAAC5C5DC23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6408D26-7A9B-4F5E-A9B0-81EFEC6821FB}" type="presOf" srcId="{9063D3C4-58D0-4F8B-B027-9907AF1CC5B3}" destId="{5DE6A35E-F1D4-4E30-B87E-03E7CC3601A1}" srcOrd="1" destOrd="0" presId="urn:microsoft.com/office/officeart/2005/8/layout/list1"/>
    <dgm:cxn modelId="{27745F27-DAEB-4F75-A449-0640FA3232A7}" srcId="{9063D3C4-58D0-4F8B-B027-9907AF1CC5B3}" destId="{346FFF3B-6B5D-49F6-9607-F3A4CA9104BD}" srcOrd="1" destOrd="0" parTransId="{066085B2-F3BD-4FD1-9243-D968BE24BEFE}" sibTransId="{F47EAB4A-6A86-4DB0-B375-C379ED8BF0EF}"/>
    <dgm:cxn modelId="{BDEC8C2A-BF17-4FB0-BF8F-835E4D81E847}" srcId="{9063D3C4-58D0-4F8B-B027-9907AF1CC5B3}" destId="{C89F738E-7D36-43D6-A72A-294BBC57BCFF}" srcOrd="0" destOrd="0" parTransId="{10757614-E4C8-4920-8E0B-B3A9D3F22308}" sibTransId="{C72B2289-36AE-4534-BC36-CA7D591D75BB}"/>
    <dgm:cxn modelId="{0FB52849-DA77-41C2-A501-92546B5EDD1A}" type="presOf" srcId="{06E99FE5-9621-4534-8316-628ED22EBC3E}" destId="{E995AA0B-499E-44DE-AC14-ACA07ADC816F}" srcOrd="0" destOrd="0" presId="urn:microsoft.com/office/officeart/2005/8/layout/list1"/>
    <dgm:cxn modelId="{61DC1C6A-08B7-4DD7-A43B-28968E40C71E}" type="presOf" srcId="{B6852322-FAFF-4FD3-8562-421A282C523F}" destId="{01034860-004B-4102-B0BB-0A46C74290AE}" srcOrd="0" destOrd="0" presId="urn:microsoft.com/office/officeart/2005/8/layout/list1"/>
    <dgm:cxn modelId="{ECE1E54D-E2B0-4265-A6C3-BAAA0AE64503}" type="presOf" srcId="{9063D3C4-58D0-4F8B-B027-9907AF1CC5B3}" destId="{5B52519C-2BD1-4BDC-829E-1C465196C965}" srcOrd="0" destOrd="0" presId="urn:microsoft.com/office/officeart/2005/8/layout/list1"/>
    <dgm:cxn modelId="{79352C6E-AC71-42AC-BBAF-799184B631FB}" type="presOf" srcId="{98249FA1-8BD2-4477-AB81-6391412D7E96}" destId="{33E93DE4-C75B-40C8-9162-6CF3AFBF406A}" srcOrd="0" destOrd="0" presId="urn:microsoft.com/office/officeart/2005/8/layout/list1"/>
    <dgm:cxn modelId="{31D98154-7312-4F0F-91C4-B8DF065000D5}" type="presOf" srcId="{8BF82D4C-80FB-4D31-AB9B-E92F839B960F}" destId="{D7CA8D13-1CED-431B-8394-883E3E7AFBB6}" srcOrd="0" destOrd="0" presId="urn:microsoft.com/office/officeart/2005/8/layout/list1"/>
    <dgm:cxn modelId="{F4BAF857-5DA4-44D5-ACD3-D32EB336704D}" type="presOf" srcId="{E46578EF-DF37-4E70-95AD-DAAC5C5DC239}" destId="{527816BC-4F81-47F9-A620-4291BBE348F6}" srcOrd="0" destOrd="0" presId="urn:microsoft.com/office/officeart/2005/8/layout/list1"/>
    <dgm:cxn modelId="{BC0119AF-4201-4118-A73D-E71E0B01D04C}" srcId="{98249FA1-8BD2-4477-AB81-6391412D7E96}" destId="{06E99FE5-9621-4534-8316-628ED22EBC3E}" srcOrd="0" destOrd="0" parTransId="{EEDFA9F6-F042-44E5-A048-5AB897EF4A3F}" sibTransId="{ECA38601-69C9-4553-8A42-F1225EE7A010}"/>
    <dgm:cxn modelId="{AD081AB6-F0F4-49A7-A88D-205A6816C1D2}" type="presOf" srcId="{98249FA1-8BD2-4477-AB81-6391412D7E96}" destId="{41BD8B1D-14BF-4283-BF2F-B838148D8C31}" srcOrd="1" destOrd="0" presId="urn:microsoft.com/office/officeart/2005/8/layout/list1"/>
    <dgm:cxn modelId="{89480BB7-FEC8-45A0-94BF-9E3C2EB75DE3}" srcId="{B6852322-FAFF-4FD3-8562-421A282C523F}" destId="{9063D3C4-58D0-4F8B-B027-9907AF1CC5B3}" srcOrd="0" destOrd="0" parTransId="{3FA78C33-F4BB-462F-82BE-332AB1C3E1AE}" sibTransId="{4D93E75C-756D-422E-B468-FB4CC2DA5E23}"/>
    <dgm:cxn modelId="{90C79CD6-4C6B-48CA-BB31-38B8DFD25273}" srcId="{E46578EF-DF37-4E70-95AD-DAAC5C5DC239}" destId="{8BF82D4C-80FB-4D31-AB9B-E92F839B960F}" srcOrd="0" destOrd="0" parTransId="{96F91D2B-B883-4D41-A388-66AE3BFB1989}" sibTransId="{68ADF08E-5547-471D-B10F-A740D7710A1C}"/>
    <dgm:cxn modelId="{AB9163DF-F2CD-4C78-B69A-F13BCB4A73CE}" type="presOf" srcId="{346FFF3B-6B5D-49F6-9607-F3A4CA9104BD}" destId="{1090BBBA-AA40-4D1E-808E-7CE55179127F}" srcOrd="0" destOrd="1" presId="urn:microsoft.com/office/officeart/2005/8/layout/list1"/>
    <dgm:cxn modelId="{515578E4-56A0-403A-9C5F-294CA7D717B5}" srcId="{B6852322-FAFF-4FD3-8562-421A282C523F}" destId="{98249FA1-8BD2-4477-AB81-6391412D7E96}" srcOrd="1" destOrd="0" parTransId="{02E4147D-E15E-4E8D-B703-2945C0FB9DAD}" sibTransId="{EB6013FD-B3A2-43DC-B23C-B55313086453}"/>
    <dgm:cxn modelId="{BE8593EA-F537-4138-AA01-A637B83BF1CE}" type="presOf" srcId="{E46578EF-DF37-4E70-95AD-DAAC5C5DC239}" destId="{339C6B46-7338-471B-864B-272376F6692C}" srcOrd="1" destOrd="0" presId="urn:microsoft.com/office/officeart/2005/8/layout/list1"/>
    <dgm:cxn modelId="{D65E8AF4-6C48-4921-900F-E54E714E83A6}" srcId="{B6852322-FAFF-4FD3-8562-421A282C523F}" destId="{E46578EF-DF37-4E70-95AD-DAAC5C5DC239}" srcOrd="2" destOrd="0" parTransId="{6A0484C7-B167-4F65-91C6-DFC998BA7886}" sibTransId="{FCB7A216-8205-4156-9732-2B83211F35CA}"/>
    <dgm:cxn modelId="{C765D3FB-2261-424B-80BC-611A508A5998}" type="presOf" srcId="{C89F738E-7D36-43D6-A72A-294BBC57BCFF}" destId="{1090BBBA-AA40-4D1E-808E-7CE55179127F}" srcOrd="0" destOrd="0" presId="urn:microsoft.com/office/officeart/2005/8/layout/list1"/>
    <dgm:cxn modelId="{16561DE2-4CF2-4F07-AA20-F23CE8BF7A93}" type="presParOf" srcId="{01034860-004B-4102-B0BB-0A46C74290AE}" destId="{F74AB4C5-CBF7-4EE4-8306-7A7010CC4983}" srcOrd="0" destOrd="0" presId="urn:microsoft.com/office/officeart/2005/8/layout/list1"/>
    <dgm:cxn modelId="{8376F262-C09A-47C4-AEC7-24BBB27F229D}" type="presParOf" srcId="{F74AB4C5-CBF7-4EE4-8306-7A7010CC4983}" destId="{5B52519C-2BD1-4BDC-829E-1C465196C965}" srcOrd="0" destOrd="0" presId="urn:microsoft.com/office/officeart/2005/8/layout/list1"/>
    <dgm:cxn modelId="{7C1FE561-9C2C-455F-BD6D-E980007A37DE}" type="presParOf" srcId="{F74AB4C5-CBF7-4EE4-8306-7A7010CC4983}" destId="{5DE6A35E-F1D4-4E30-B87E-03E7CC3601A1}" srcOrd="1" destOrd="0" presId="urn:microsoft.com/office/officeart/2005/8/layout/list1"/>
    <dgm:cxn modelId="{9AF31540-AB17-4D4B-82E7-9A96E554D7BD}" type="presParOf" srcId="{01034860-004B-4102-B0BB-0A46C74290AE}" destId="{CBAD8903-F9C6-4EF2-9BC1-752868A8D0D3}" srcOrd="1" destOrd="0" presId="urn:microsoft.com/office/officeart/2005/8/layout/list1"/>
    <dgm:cxn modelId="{B2F3550C-B8AC-4F4A-BF8A-F0425162BB8C}" type="presParOf" srcId="{01034860-004B-4102-B0BB-0A46C74290AE}" destId="{1090BBBA-AA40-4D1E-808E-7CE55179127F}" srcOrd="2" destOrd="0" presId="urn:microsoft.com/office/officeart/2005/8/layout/list1"/>
    <dgm:cxn modelId="{DA51ABB1-F5CC-422C-A324-FDCBDFF25AA0}" type="presParOf" srcId="{01034860-004B-4102-B0BB-0A46C74290AE}" destId="{934C1780-8C2D-4999-8A31-46201D40DC1D}" srcOrd="3" destOrd="0" presId="urn:microsoft.com/office/officeart/2005/8/layout/list1"/>
    <dgm:cxn modelId="{690EF3AC-94C4-4762-88A2-35CFEB52FC85}" type="presParOf" srcId="{01034860-004B-4102-B0BB-0A46C74290AE}" destId="{7FA3F811-D88C-4588-95A0-ED4AB42F1C1E}" srcOrd="4" destOrd="0" presId="urn:microsoft.com/office/officeart/2005/8/layout/list1"/>
    <dgm:cxn modelId="{A5F1E9D5-A96D-4488-9E1B-C6D5B4FD0D68}" type="presParOf" srcId="{7FA3F811-D88C-4588-95A0-ED4AB42F1C1E}" destId="{33E93DE4-C75B-40C8-9162-6CF3AFBF406A}" srcOrd="0" destOrd="0" presId="urn:microsoft.com/office/officeart/2005/8/layout/list1"/>
    <dgm:cxn modelId="{C323A27F-EC33-4922-96E7-D13C4C59AB1E}" type="presParOf" srcId="{7FA3F811-D88C-4588-95A0-ED4AB42F1C1E}" destId="{41BD8B1D-14BF-4283-BF2F-B838148D8C31}" srcOrd="1" destOrd="0" presId="urn:microsoft.com/office/officeart/2005/8/layout/list1"/>
    <dgm:cxn modelId="{2B301FC8-DD40-42D5-A2CE-19FC771BD48F}" type="presParOf" srcId="{01034860-004B-4102-B0BB-0A46C74290AE}" destId="{47CE5B35-C616-410D-BEFE-9089BA8DD51E}" srcOrd="5" destOrd="0" presId="urn:microsoft.com/office/officeart/2005/8/layout/list1"/>
    <dgm:cxn modelId="{968C22BA-6368-4831-8F4F-F97C8FE37593}" type="presParOf" srcId="{01034860-004B-4102-B0BB-0A46C74290AE}" destId="{E995AA0B-499E-44DE-AC14-ACA07ADC816F}" srcOrd="6" destOrd="0" presId="urn:microsoft.com/office/officeart/2005/8/layout/list1"/>
    <dgm:cxn modelId="{48CB8051-2994-4032-A445-1152E75501CE}" type="presParOf" srcId="{01034860-004B-4102-B0BB-0A46C74290AE}" destId="{E95FF1FD-9B9D-41A2-80E8-0F8C49BD02BD}" srcOrd="7" destOrd="0" presId="urn:microsoft.com/office/officeart/2005/8/layout/list1"/>
    <dgm:cxn modelId="{F3C01FD9-C922-4EAD-9811-7269A255C4FE}" type="presParOf" srcId="{01034860-004B-4102-B0BB-0A46C74290AE}" destId="{8B4E5465-864C-41E6-BF62-520815BA340D}" srcOrd="8" destOrd="0" presId="urn:microsoft.com/office/officeart/2005/8/layout/list1"/>
    <dgm:cxn modelId="{B07DDC32-1D79-4D44-83CE-3AC92D993073}" type="presParOf" srcId="{8B4E5465-864C-41E6-BF62-520815BA340D}" destId="{527816BC-4F81-47F9-A620-4291BBE348F6}" srcOrd="0" destOrd="0" presId="urn:microsoft.com/office/officeart/2005/8/layout/list1"/>
    <dgm:cxn modelId="{14EC1132-754A-4594-93F1-CBFF53BFCF53}" type="presParOf" srcId="{8B4E5465-864C-41E6-BF62-520815BA340D}" destId="{339C6B46-7338-471B-864B-272376F6692C}" srcOrd="1" destOrd="0" presId="urn:microsoft.com/office/officeart/2005/8/layout/list1"/>
    <dgm:cxn modelId="{04F27761-5D17-4E3E-8A29-44AB8092414B}" type="presParOf" srcId="{01034860-004B-4102-B0BB-0A46C74290AE}" destId="{47C281C5-9BC6-4EBC-BFC1-6D04C6C51994}" srcOrd="9" destOrd="0" presId="urn:microsoft.com/office/officeart/2005/8/layout/list1"/>
    <dgm:cxn modelId="{65B32A6A-56C2-4D1A-B35D-963069A21C8E}" type="presParOf" srcId="{01034860-004B-4102-B0BB-0A46C74290AE}" destId="{D7CA8D13-1CED-431B-8394-883E3E7AFBB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21B07B-C5A8-44F0-B57F-F541A794826E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49523EA1-E4D5-4238-8655-7656E4FCD583}">
      <dgm:prSet/>
      <dgm:spPr/>
      <dgm:t>
        <a:bodyPr/>
        <a:lstStyle/>
        <a:p>
          <a:r>
            <a:rPr lang="zh-CN"/>
            <a:t>第一层原因</a:t>
          </a:r>
        </a:p>
      </dgm:t>
    </dgm:pt>
    <dgm:pt modelId="{30079051-BB7A-4EF2-BB6E-06DC531E4975}" type="parTrans" cxnId="{8B9B3D0D-253D-4459-A774-A67930AADD42}">
      <dgm:prSet/>
      <dgm:spPr/>
      <dgm:t>
        <a:bodyPr/>
        <a:lstStyle/>
        <a:p>
          <a:endParaRPr lang="zh-CN" altLang="en-US"/>
        </a:p>
      </dgm:t>
    </dgm:pt>
    <dgm:pt modelId="{7D2154EB-28EE-43FB-A840-3DA6E051798E}" type="sibTrans" cxnId="{8B9B3D0D-253D-4459-A774-A67930AADD42}">
      <dgm:prSet/>
      <dgm:spPr/>
      <dgm:t>
        <a:bodyPr/>
        <a:lstStyle/>
        <a:p>
          <a:endParaRPr lang="zh-CN" altLang="en-US"/>
        </a:p>
      </dgm:t>
    </dgm:pt>
    <dgm:pt modelId="{901376D8-2DF1-4C45-9E23-53EA135D09C5}">
      <dgm:prSet/>
      <dgm:spPr/>
      <dgm:t>
        <a:bodyPr/>
        <a:lstStyle/>
        <a:p>
          <a:r>
            <a:rPr lang="zh-CN"/>
            <a:t>表层原因</a:t>
          </a:r>
        </a:p>
      </dgm:t>
    </dgm:pt>
    <dgm:pt modelId="{0B11F6A2-86D1-46DD-B16F-C0345AA17C5D}" type="parTrans" cxnId="{50E3BAF3-EEFA-47F6-ACEC-53496CE4BAE5}">
      <dgm:prSet/>
      <dgm:spPr/>
      <dgm:t>
        <a:bodyPr/>
        <a:lstStyle/>
        <a:p>
          <a:endParaRPr lang="zh-CN" altLang="en-US"/>
        </a:p>
      </dgm:t>
    </dgm:pt>
    <dgm:pt modelId="{0CF538D8-70D5-49CB-A321-F733D99985FE}" type="sibTrans" cxnId="{50E3BAF3-EEFA-47F6-ACEC-53496CE4BAE5}">
      <dgm:prSet/>
      <dgm:spPr/>
      <dgm:t>
        <a:bodyPr/>
        <a:lstStyle/>
        <a:p>
          <a:endParaRPr lang="zh-CN" altLang="en-US"/>
        </a:p>
      </dgm:t>
    </dgm:pt>
    <dgm:pt modelId="{B8DA4D99-8EEE-4029-A173-78CBC0DC7536}">
      <dgm:prSet/>
      <dgm:spPr/>
      <dgm:t>
        <a:bodyPr/>
        <a:lstStyle/>
        <a:p>
          <a:r>
            <a:rPr lang="en-US"/>
            <a:t>Python</a:t>
          </a:r>
          <a:r>
            <a:rPr lang="zh-CN"/>
            <a:t>语言本身的设计特点</a:t>
          </a:r>
        </a:p>
      </dgm:t>
    </dgm:pt>
    <dgm:pt modelId="{55C822F6-850A-4492-B929-4BA4444C7B94}" type="parTrans" cxnId="{C85CCB90-28A8-42F8-8286-AE87E8F43622}">
      <dgm:prSet/>
      <dgm:spPr/>
      <dgm:t>
        <a:bodyPr/>
        <a:lstStyle/>
        <a:p>
          <a:endParaRPr lang="zh-CN" altLang="en-US"/>
        </a:p>
      </dgm:t>
    </dgm:pt>
    <dgm:pt modelId="{1B0C56E3-4071-4492-8DF1-614E9D31DA1C}" type="sibTrans" cxnId="{C85CCB90-28A8-42F8-8286-AE87E8F43622}">
      <dgm:prSet/>
      <dgm:spPr/>
      <dgm:t>
        <a:bodyPr/>
        <a:lstStyle/>
        <a:p>
          <a:endParaRPr lang="zh-CN" altLang="en-US"/>
        </a:p>
      </dgm:t>
    </dgm:pt>
    <dgm:pt modelId="{56811952-2995-49B9-951C-6CF4ED7A8375}">
      <dgm:prSet/>
      <dgm:spPr/>
      <dgm:t>
        <a:bodyPr/>
        <a:lstStyle/>
        <a:p>
          <a:r>
            <a:rPr lang="zh-CN"/>
            <a:t>第二层原因</a:t>
          </a:r>
        </a:p>
      </dgm:t>
    </dgm:pt>
    <dgm:pt modelId="{2400FE3A-4749-4298-9685-9C599B8ADC26}" type="parTrans" cxnId="{2354839B-C999-4FAF-A8B7-C1A3DF7B384B}">
      <dgm:prSet/>
      <dgm:spPr/>
      <dgm:t>
        <a:bodyPr/>
        <a:lstStyle/>
        <a:p>
          <a:endParaRPr lang="zh-CN" altLang="en-US"/>
        </a:p>
      </dgm:t>
    </dgm:pt>
    <dgm:pt modelId="{2FF5B6C3-956A-4E8A-A929-BE25C2FFC63B}" type="sibTrans" cxnId="{2354839B-C999-4FAF-A8B7-C1A3DF7B384B}">
      <dgm:prSet/>
      <dgm:spPr/>
      <dgm:t>
        <a:bodyPr/>
        <a:lstStyle/>
        <a:p>
          <a:endParaRPr lang="zh-CN" altLang="en-US"/>
        </a:p>
      </dgm:t>
    </dgm:pt>
    <dgm:pt modelId="{5893EB51-E84B-4C1B-95F9-8C381F05FAC5}">
      <dgm:prSet/>
      <dgm:spPr/>
      <dgm:t>
        <a:bodyPr/>
        <a:lstStyle/>
        <a:p>
          <a:r>
            <a:rPr lang="zh-CN"/>
            <a:t>重要原因</a:t>
          </a:r>
        </a:p>
      </dgm:t>
    </dgm:pt>
    <dgm:pt modelId="{5CD4EE23-A636-4213-A603-2AA9B826AA5A}" type="parTrans" cxnId="{473FB380-59D9-43CF-9F7E-FD0F1D3E068D}">
      <dgm:prSet/>
      <dgm:spPr/>
      <dgm:t>
        <a:bodyPr/>
        <a:lstStyle/>
        <a:p>
          <a:endParaRPr lang="zh-CN" altLang="en-US"/>
        </a:p>
      </dgm:t>
    </dgm:pt>
    <dgm:pt modelId="{F0985466-9222-4B9D-B925-172771A31ADF}" type="sibTrans" cxnId="{473FB380-59D9-43CF-9F7E-FD0F1D3E068D}">
      <dgm:prSet/>
      <dgm:spPr/>
      <dgm:t>
        <a:bodyPr/>
        <a:lstStyle/>
        <a:p>
          <a:endParaRPr lang="zh-CN" altLang="en-US"/>
        </a:p>
      </dgm:t>
    </dgm:pt>
    <dgm:pt modelId="{08FDB07F-90A2-4ED3-95C5-F2F67606D4A3}">
      <dgm:prSet/>
      <dgm:spPr/>
      <dgm:t>
        <a:bodyPr/>
        <a:lstStyle/>
        <a:p>
          <a:r>
            <a:rPr lang="en-US"/>
            <a:t>Python</a:t>
          </a:r>
          <a:r>
            <a:rPr lang="zh-CN"/>
            <a:t>语言中的包</a:t>
          </a:r>
          <a:r>
            <a:rPr lang="en-US"/>
            <a:t>/</a:t>
          </a:r>
          <a:r>
            <a:rPr lang="zh-CN"/>
            <a:t>模块</a:t>
          </a:r>
        </a:p>
      </dgm:t>
    </dgm:pt>
    <dgm:pt modelId="{A988E9F1-701A-43C6-8CD7-64D1226A9D16}" type="parTrans" cxnId="{9CF3AC11-8AC9-4536-9296-550A9830766B}">
      <dgm:prSet/>
      <dgm:spPr/>
      <dgm:t>
        <a:bodyPr/>
        <a:lstStyle/>
        <a:p>
          <a:endParaRPr lang="zh-CN" altLang="en-US"/>
        </a:p>
      </dgm:t>
    </dgm:pt>
    <dgm:pt modelId="{E388668F-3E41-4D95-B4A2-DEA9BEE7D4D4}" type="sibTrans" cxnId="{9CF3AC11-8AC9-4536-9296-550A9830766B}">
      <dgm:prSet/>
      <dgm:spPr/>
      <dgm:t>
        <a:bodyPr/>
        <a:lstStyle/>
        <a:p>
          <a:endParaRPr lang="zh-CN" altLang="en-US"/>
        </a:p>
      </dgm:t>
    </dgm:pt>
    <dgm:pt modelId="{DA7CFDFE-E382-482E-9BC4-4D3D98E14540}">
      <dgm:prSet/>
      <dgm:spPr/>
      <dgm:t>
        <a:bodyPr/>
        <a:lstStyle/>
        <a:p>
          <a:r>
            <a:rPr lang="zh-CN"/>
            <a:t>第三层原因</a:t>
          </a:r>
        </a:p>
      </dgm:t>
    </dgm:pt>
    <dgm:pt modelId="{4DE13D9A-730B-4A4C-955C-DFBF47E1D7C8}" type="parTrans" cxnId="{B5E9BFC8-E448-433E-A3BF-D1B62EAD9206}">
      <dgm:prSet/>
      <dgm:spPr/>
      <dgm:t>
        <a:bodyPr/>
        <a:lstStyle/>
        <a:p>
          <a:endParaRPr lang="zh-CN" altLang="en-US"/>
        </a:p>
      </dgm:t>
    </dgm:pt>
    <dgm:pt modelId="{2BD61BFE-B478-4A6E-B983-A2E9371B26A0}" type="sibTrans" cxnId="{B5E9BFC8-E448-433E-A3BF-D1B62EAD9206}">
      <dgm:prSet/>
      <dgm:spPr/>
      <dgm:t>
        <a:bodyPr/>
        <a:lstStyle/>
        <a:p>
          <a:endParaRPr lang="zh-CN" altLang="en-US"/>
        </a:p>
      </dgm:t>
    </dgm:pt>
    <dgm:pt modelId="{64F14B6D-09C3-4D97-B961-E9A95EAB3AF9}">
      <dgm:prSet/>
      <dgm:spPr/>
      <dgm:t>
        <a:bodyPr/>
        <a:lstStyle/>
        <a:p>
          <a:r>
            <a:rPr lang="zh-CN"/>
            <a:t>根本原因</a:t>
          </a:r>
        </a:p>
      </dgm:t>
    </dgm:pt>
    <dgm:pt modelId="{A9D11A03-E842-4798-8DDD-7DA677EA22FB}" type="parTrans" cxnId="{8959D63B-DFEC-471D-966F-7EF8A347DE9C}">
      <dgm:prSet/>
      <dgm:spPr/>
      <dgm:t>
        <a:bodyPr/>
        <a:lstStyle/>
        <a:p>
          <a:endParaRPr lang="zh-CN" altLang="en-US"/>
        </a:p>
      </dgm:t>
    </dgm:pt>
    <dgm:pt modelId="{7F1FFDBE-6541-4BCE-8711-2F7F6BFD786C}" type="sibTrans" cxnId="{8959D63B-DFEC-471D-966F-7EF8A347DE9C}">
      <dgm:prSet/>
      <dgm:spPr/>
      <dgm:t>
        <a:bodyPr/>
        <a:lstStyle/>
        <a:p>
          <a:endParaRPr lang="zh-CN" altLang="en-US"/>
        </a:p>
      </dgm:t>
    </dgm:pt>
    <dgm:pt modelId="{33FE110A-1F7B-4D78-89FB-F92DC34556D7}">
      <dgm:prSet/>
      <dgm:spPr/>
      <dgm:t>
        <a:bodyPr/>
        <a:lstStyle/>
        <a:p>
          <a:r>
            <a:rPr lang="en-US"/>
            <a:t>Python</a:t>
          </a:r>
          <a:r>
            <a:rPr lang="zh-CN"/>
            <a:t>包</a:t>
          </a:r>
          <a:r>
            <a:rPr lang="en-US"/>
            <a:t>/</a:t>
          </a:r>
          <a:r>
            <a:rPr lang="zh-CN"/>
            <a:t>模块背后的科学家</a:t>
          </a:r>
        </a:p>
      </dgm:t>
    </dgm:pt>
    <dgm:pt modelId="{138F8B3A-60F3-4B79-8BCA-F392A516487D}" type="parTrans" cxnId="{AB6C69AE-7C6B-486C-8828-84A9D7F04218}">
      <dgm:prSet/>
      <dgm:spPr/>
      <dgm:t>
        <a:bodyPr/>
        <a:lstStyle/>
        <a:p>
          <a:endParaRPr lang="zh-CN" altLang="en-US"/>
        </a:p>
      </dgm:t>
    </dgm:pt>
    <dgm:pt modelId="{DFA08B36-358F-4FA0-A9F7-DD97048EF4B5}" type="sibTrans" cxnId="{AB6C69AE-7C6B-486C-8828-84A9D7F04218}">
      <dgm:prSet/>
      <dgm:spPr/>
      <dgm:t>
        <a:bodyPr/>
        <a:lstStyle/>
        <a:p>
          <a:endParaRPr lang="zh-CN" altLang="en-US"/>
        </a:p>
      </dgm:t>
    </dgm:pt>
    <dgm:pt modelId="{09430DD2-97BF-4A48-A76E-3C61B49214A0}" type="pres">
      <dgm:prSet presAssocID="{3B21B07B-C5A8-44F0-B57F-F541A794826E}" presName="linear" presStyleCnt="0">
        <dgm:presLayoutVars>
          <dgm:animLvl val="lvl"/>
          <dgm:resizeHandles val="exact"/>
        </dgm:presLayoutVars>
      </dgm:prSet>
      <dgm:spPr/>
    </dgm:pt>
    <dgm:pt modelId="{6CCFB265-4098-4DEF-B732-1E0DE8EF525E}" type="pres">
      <dgm:prSet presAssocID="{49523EA1-E4D5-4238-8655-7656E4FCD58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5599A9F-72CC-40E1-8D9B-6BAA907301DF}" type="pres">
      <dgm:prSet presAssocID="{49523EA1-E4D5-4238-8655-7656E4FCD583}" presName="childText" presStyleLbl="revTx" presStyleIdx="0" presStyleCnt="3">
        <dgm:presLayoutVars>
          <dgm:bulletEnabled val="1"/>
        </dgm:presLayoutVars>
      </dgm:prSet>
      <dgm:spPr/>
    </dgm:pt>
    <dgm:pt modelId="{2C4A6E36-CFBA-4EBB-AA69-0E4C28D77272}" type="pres">
      <dgm:prSet presAssocID="{56811952-2995-49B9-951C-6CF4ED7A837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DA5CD62-1DF9-40E1-AAAB-539E92BC0E68}" type="pres">
      <dgm:prSet presAssocID="{56811952-2995-49B9-951C-6CF4ED7A8375}" presName="childText" presStyleLbl="revTx" presStyleIdx="1" presStyleCnt="3">
        <dgm:presLayoutVars>
          <dgm:bulletEnabled val="1"/>
        </dgm:presLayoutVars>
      </dgm:prSet>
      <dgm:spPr/>
    </dgm:pt>
    <dgm:pt modelId="{F739255B-80FF-4A4A-B99C-3F969CEB3F51}" type="pres">
      <dgm:prSet presAssocID="{DA7CFDFE-E382-482E-9BC4-4D3D98E1454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505CCF6-32EA-4D01-A3E9-FF57DD3C17E2}" type="pres">
      <dgm:prSet presAssocID="{DA7CFDFE-E382-482E-9BC4-4D3D98E1454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B9B3D0D-253D-4459-A774-A67930AADD42}" srcId="{3B21B07B-C5A8-44F0-B57F-F541A794826E}" destId="{49523EA1-E4D5-4238-8655-7656E4FCD583}" srcOrd="0" destOrd="0" parTransId="{30079051-BB7A-4EF2-BB6E-06DC531E4975}" sibTransId="{7D2154EB-28EE-43FB-A840-3DA6E051798E}"/>
    <dgm:cxn modelId="{A0099811-966C-4152-9577-302D5F00EF75}" type="presOf" srcId="{5893EB51-E84B-4C1B-95F9-8C381F05FAC5}" destId="{3DA5CD62-1DF9-40E1-AAAB-539E92BC0E68}" srcOrd="0" destOrd="0" presId="urn:microsoft.com/office/officeart/2005/8/layout/vList2"/>
    <dgm:cxn modelId="{9CF3AC11-8AC9-4536-9296-550A9830766B}" srcId="{56811952-2995-49B9-951C-6CF4ED7A8375}" destId="{08FDB07F-90A2-4ED3-95C5-F2F67606D4A3}" srcOrd="1" destOrd="0" parTransId="{A988E9F1-701A-43C6-8CD7-64D1226A9D16}" sibTransId="{E388668F-3E41-4D95-B4A2-DEA9BEE7D4D4}"/>
    <dgm:cxn modelId="{4A24B11A-73F3-41C6-9CFD-A5A7CDC27285}" type="presOf" srcId="{64F14B6D-09C3-4D97-B961-E9A95EAB3AF9}" destId="{9505CCF6-32EA-4D01-A3E9-FF57DD3C17E2}" srcOrd="0" destOrd="0" presId="urn:microsoft.com/office/officeart/2005/8/layout/vList2"/>
    <dgm:cxn modelId="{6695E726-39EB-4110-9591-8A946B55D22A}" type="presOf" srcId="{DA7CFDFE-E382-482E-9BC4-4D3D98E14540}" destId="{F739255B-80FF-4A4A-B99C-3F969CEB3F51}" srcOrd="0" destOrd="0" presId="urn:microsoft.com/office/officeart/2005/8/layout/vList2"/>
    <dgm:cxn modelId="{8959D63B-DFEC-471D-966F-7EF8A347DE9C}" srcId="{DA7CFDFE-E382-482E-9BC4-4D3D98E14540}" destId="{64F14B6D-09C3-4D97-B961-E9A95EAB3AF9}" srcOrd="0" destOrd="0" parTransId="{A9D11A03-E842-4798-8DDD-7DA677EA22FB}" sibTransId="{7F1FFDBE-6541-4BCE-8711-2F7F6BFD786C}"/>
    <dgm:cxn modelId="{ACA70749-7A88-4216-84BE-40FC684B8AB8}" type="presOf" srcId="{56811952-2995-49B9-951C-6CF4ED7A8375}" destId="{2C4A6E36-CFBA-4EBB-AA69-0E4C28D77272}" srcOrd="0" destOrd="0" presId="urn:microsoft.com/office/officeart/2005/8/layout/vList2"/>
    <dgm:cxn modelId="{D5EC3476-04A8-41E1-954D-C797099CAB36}" type="presOf" srcId="{901376D8-2DF1-4C45-9E23-53EA135D09C5}" destId="{35599A9F-72CC-40E1-8D9B-6BAA907301DF}" srcOrd="0" destOrd="0" presId="urn:microsoft.com/office/officeart/2005/8/layout/vList2"/>
    <dgm:cxn modelId="{473FB380-59D9-43CF-9F7E-FD0F1D3E068D}" srcId="{56811952-2995-49B9-951C-6CF4ED7A8375}" destId="{5893EB51-E84B-4C1B-95F9-8C381F05FAC5}" srcOrd="0" destOrd="0" parTransId="{5CD4EE23-A636-4213-A603-2AA9B826AA5A}" sibTransId="{F0985466-9222-4B9D-B925-172771A31ADF}"/>
    <dgm:cxn modelId="{C85CCB90-28A8-42F8-8286-AE87E8F43622}" srcId="{49523EA1-E4D5-4238-8655-7656E4FCD583}" destId="{B8DA4D99-8EEE-4029-A173-78CBC0DC7536}" srcOrd="1" destOrd="0" parTransId="{55C822F6-850A-4492-B929-4BA4444C7B94}" sibTransId="{1B0C56E3-4071-4492-8DF1-614E9D31DA1C}"/>
    <dgm:cxn modelId="{2354839B-C999-4FAF-A8B7-C1A3DF7B384B}" srcId="{3B21B07B-C5A8-44F0-B57F-F541A794826E}" destId="{56811952-2995-49B9-951C-6CF4ED7A8375}" srcOrd="1" destOrd="0" parTransId="{2400FE3A-4749-4298-9685-9C599B8ADC26}" sibTransId="{2FF5B6C3-956A-4E8A-A929-BE25C2FFC63B}"/>
    <dgm:cxn modelId="{3C0DB89D-2333-4553-8A07-C11DA68D923F}" type="presOf" srcId="{08FDB07F-90A2-4ED3-95C5-F2F67606D4A3}" destId="{3DA5CD62-1DF9-40E1-AAAB-539E92BC0E68}" srcOrd="0" destOrd="1" presId="urn:microsoft.com/office/officeart/2005/8/layout/vList2"/>
    <dgm:cxn modelId="{0928A0A3-EE33-404B-A458-94942E177420}" type="presOf" srcId="{B8DA4D99-8EEE-4029-A173-78CBC0DC7536}" destId="{35599A9F-72CC-40E1-8D9B-6BAA907301DF}" srcOrd="0" destOrd="1" presId="urn:microsoft.com/office/officeart/2005/8/layout/vList2"/>
    <dgm:cxn modelId="{283CBDAA-C78A-4E5A-B280-6E39BBF0896C}" type="presOf" srcId="{33FE110A-1F7B-4D78-89FB-F92DC34556D7}" destId="{9505CCF6-32EA-4D01-A3E9-FF57DD3C17E2}" srcOrd="0" destOrd="1" presId="urn:microsoft.com/office/officeart/2005/8/layout/vList2"/>
    <dgm:cxn modelId="{AB6C69AE-7C6B-486C-8828-84A9D7F04218}" srcId="{DA7CFDFE-E382-482E-9BC4-4D3D98E14540}" destId="{33FE110A-1F7B-4D78-89FB-F92DC34556D7}" srcOrd="1" destOrd="0" parTransId="{138F8B3A-60F3-4B79-8BCA-F392A516487D}" sibTransId="{DFA08B36-358F-4FA0-A9F7-DD97048EF4B5}"/>
    <dgm:cxn modelId="{B5E9BFC8-E448-433E-A3BF-D1B62EAD9206}" srcId="{3B21B07B-C5A8-44F0-B57F-F541A794826E}" destId="{DA7CFDFE-E382-482E-9BC4-4D3D98E14540}" srcOrd="2" destOrd="0" parTransId="{4DE13D9A-730B-4A4C-955C-DFBF47E1D7C8}" sibTransId="{2BD61BFE-B478-4A6E-B983-A2E9371B26A0}"/>
    <dgm:cxn modelId="{8DB3F3D5-F015-41EB-9A7E-A3FE74B3C938}" type="presOf" srcId="{3B21B07B-C5A8-44F0-B57F-F541A794826E}" destId="{09430DD2-97BF-4A48-A76E-3C61B49214A0}" srcOrd="0" destOrd="0" presId="urn:microsoft.com/office/officeart/2005/8/layout/vList2"/>
    <dgm:cxn modelId="{2504A4D7-7A60-4A4E-A18D-9279772B780B}" type="presOf" srcId="{49523EA1-E4D5-4238-8655-7656E4FCD583}" destId="{6CCFB265-4098-4DEF-B732-1E0DE8EF525E}" srcOrd="0" destOrd="0" presId="urn:microsoft.com/office/officeart/2005/8/layout/vList2"/>
    <dgm:cxn modelId="{50E3BAF3-EEFA-47F6-ACEC-53496CE4BAE5}" srcId="{49523EA1-E4D5-4238-8655-7656E4FCD583}" destId="{901376D8-2DF1-4C45-9E23-53EA135D09C5}" srcOrd="0" destOrd="0" parTransId="{0B11F6A2-86D1-46DD-B16F-C0345AA17C5D}" sibTransId="{0CF538D8-70D5-49CB-A321-F733D99985FE}"/>
    <dgm:cxn modelId="{847A9848-3538-44FF-A59D-8B37DD1D3298}" type="presParOf" srcId="{09430DD2-97BF-4A48-A76E-3C61B49214A0}" destId="{6CCFB265-4098-4DEF-B732-1E0DE8EF525E}" srcOrd="0" destOrd="0" presId="urn:microsoft.com/office/officeart/2005/8/layout/vList2"/>
    <dgm:cxn modelId="{39ED9FD1-162F-4984-973A-7DFCCA929171}" type="presParOf" srcId="{09430DD2-97BF-4A48-A76E-3C61B49214A0}" destId="{35599A9F-72CC-40E1-8D9B-6BAA907301DF}" srcOrd="1" destOrd="0" presId="urn:microsoft.com/office/officeart/2005/8/layout/vList2"/>
    <dgm:cxn modelId="{7B87FB3D-4F33-40FE-9874-33D4CCA78F57}" type="presParOf" srcId="{09430DD2-97BF-4A48-A76E-3C61B49214A0}" destId="{2C4A6E36-CFBA-4EBB-AA69-0E4C28D77272}" srcOrd="2" destOrd="0" presId="urn:microsoft.com/office/officeart/2005/8/layout/vList2"/>
    <dgm:cxn modelId="{6FBCE441-2666-4CBF-BF52-2405BF007E8F}" type="presParOf" srcId="{09430DD2-97BF-4A48-A76E-3C61B49214A0}" destId="{3DA5CD62-1DF9-40E1-AAAB-539E92BC0E68}" srcOrd="3" destOrd="0" presId="urn:microsoft.com/office/officeart/2005/8/layout/vList2"/>
    <dgm:cxn modelId="{8C926E80-BF27-458B-A444-8E9632D0F163}" type="presParOf" srcId="{09430DD2-97BF-4A48-A76E-3C61B49214A0}" destId="{F739255B-80FF-4A4A-B99C-3F969CEB3F51}" srcOrd="4" destOrd="0" presId="urn:microsoft.com/office/officeart/2005/8/layout/vList2"/>
    <dgm:cxn modelId="{B8A0237B-1DEF-497B-93A1-D78E0474AC43}" type="presParOf" srcId="{09430DD2-97BF-4A48-A76E-3C61B49214A0}" destId="{9505CCF6-32EA-4D01-A3E9-FF57DD3C17E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21B07B-C5A8-44F0-B57F-F541A794826E}" type="doc">
      <dgm:prSet loTypeId="urn:microsoft.com/office/officeart/2005/8/layout/h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9523EA1-E4D5-4238-8655-7656E4FCD583}">
      <dgm:prSet/>
      <dgm:spPr/>
      <dgm:t>
        <a:bodyPr/>
        <a:lstStyle/>
        <a:p>
          <a:r>
            <a:rPr lang="en-US" altLang="zh-CN" dirty="0"/>
            <a:t>Python for everything</a:t>
          </a:r>
          <a:endParaRPr lang="zh-CN" dirty="0"/>
        </a:p>
      </dgm:t>
    </dgm:pt>
    <dgm:pt modelId="{30079051-BB7A-4EF2-BB6E-06DC531E4975}" type="parTrans" cxnId="{8B9B3D0D-253D-4459-A774-A67930AADD42}">
      <dgm:prSet/>
      <dgm:spPr/>
      <dgm:t>
        <a:bodyPr/>
        <a:lstStyle/>
        <a:p>
          <a:endParaRPr lang="zh-CN" altLang="en-US"/>
        </a:p>
      </dgm:t>
    </dgm:pt>
    <dgm:pt modelId="{7D2154EB-28EE-43FB-A840-3DA6E051798E}" type="sibTrans" cxnId="{8B9B3D0D-253D-4459-A774-A67930AADD42}">
      <dgm:prSet/>
      <dgm:spPr/>
      <dgm:t>
        <a:bodyPr/>
        <a:lstStyle/>
        <a:p>
          <a:endParaRPr lang="zh-CN" altLang="en-US"/>
        </a:p>
      </dgm:t>
    </dgm:pt>
    <dgm:pt modelId="{901376D8-2DF1-4C45-9E23-53EA135D09C5}">
      <dgm:prSet/>
      <dgm:spPr/>
      <dgm:t>
        <a:bodyPr/>
        <a:lstStyle/>
        <a:p>
          <a:r>
            <a:rPr lang="zh-CN" altLang="en-US" dirty="0"/>
            <a:t>可以用</a:t>
          </a:r>
          <a:r>
            <a:rPr lang="en-US" altLang="zh-CN" dirty="0"/>
            <a:t>Python</a:t>
          </a:r>
          <a:r>
            <a:rPr lang="zh-CN" altLang="en-US" dirty="0"/>
            <a:t>做</a:t>
          </a:r>
          <a:r>
            <a:rPr lang="en-US" altLang="zh-CN" dirty="0"/>
            <a:t>Everything </a:t>
          </a:r>
          <a:endParaRPr lang="zh-CN" dirty="0"/>
        </a:p>
      </dgm:t>
    </dgm:pt>
    <dgm:pt modelId="{0B11F6A2-86D1-46DD-B16F-C0345AA17C5D}" type="parTrans" cxnId="{50E3BAF3-EEFA-47F6-ACEC-53496CE4BAE5}">
      <dgm:prSet/>
      <dgm:spPr/>
      <dgm:t>
        <a:bodyPr/>
        <a:lstStyle/>
        <a:p>
          <a:endParaRPr lang="zh-CN" altLang="en-US"/>
        </a:p>
      </dgm:t>
    </dgm:pt>
    <dgm:pt modelId="{0CF538D8-70D5-49CB-A321-F733D99985FE}" type="sibTrans" cxnId="{50E3BAF3-EEFA-47F6-ACEC-53496CE4BAE5}">
      <dgm:prSet/>
      <dgm:spPr/>
      <dgm:t>
        <a:bodyPr/>
        <a:lstStyle/>
        <a:p>
          <a:endParaRPr lang="zh-CN" altLang="en-US"/>
        </a:p>
      </dgm:t>
    </dgm:pt>
    <dgm:pt modelId="{B8DA4D99-8EEE-4029-A173-78CBC0DC7536}">
      <dgm:prSet/>
      <dgm:spPr/>
      <dgm:t>
        <a:bodyPr/>
        <a:lstStyle/>
        <a:p>
          <a:r>
            <a:rPr lang="zh-CN" altLang="en-US" dirty="0"/>
            <a:t>如桌面应用、</a:t>
          </a:r>
          <a:r>
            <a:rPr lang="en-US" altLang="zh-CN" dirty="0"/>
            <a:t>Web</a:t>
          </a:r>
          <a:r>
            <a:rPr lang="zh-CN" altLang="en-US" dirty="0"/>
            <a:t>程序、移动</a:t>
          </a:r>
          <a:r>
            <a:rPr lang="en-US" altLang="zh-CN" dirty="0"/>
            <a:t>Apps</a:t>
          </a:r>
          <a:r>
            <a:rPr lang="zh-CN" altLang="en-US" dirty="0"/>
            <a:t>、游戏、数据分析与数据科学等</a:t>
          </a:r>
          <a:endParaRPr lang="zh-CN" dirty="0"/>
        </a:p>
      </dgm:t>
    </dgm:pt>
    <dgm:pt modelId="{55C822F6-850A-4492-B929-4BA4444C7B94}" type="parTrans" cxnId="{C85CCB90-28A8-42F8-8286-AE87E8F43622}">
      <dgm:prSet/>
      <dgm:spPr/>
      <dgm:t>
        <a:bodyPr/>
        <a:lstStyle/>
        <a:p>
          <a:endParaRPr lang="zh-CN" altLang="en-US"/>
        </a:p>
      </dgm:t>
    </dgm:pt>
    <dgm:pt modelId="{1B0C56E3-4071-4492-8DF1-614E9D31DA1C}" type="sibTrans" cxnId="{C85CCB90-28A8-42F8-8286-AE87E8F43622}">
      <dgm:prSet/>
      <dgm:spPr/>
      <dgm:t>
        <a:bodyPr/>
        <a:lstStyle/>
        <a:p>
          <a:endParaRPr lang="zh-CN" altLang="en-US"/>
        </a:p>
      </dgm:t>
    </dgm:pt>
    <dgm:pt modelId="{56811952-2995-49B9-951C-6CF4ED7A8375}">
      <dgm:prSet/>
      <dgm:spPr/>
      <dgm:t>
        <a:bodyPr/>
        <a:lstStyle/>
        <a:p>
          <a:r>
            <a:rPr lang="zh-CN" altLang="en-US" dirty="0"/>
            <a:t>我们要学习的是</a:t>
          </a:r>
          <a:endParaRPr lang="zh-CN" dirty="0"/>
        </a:p>
      </dgm:t>
    </dgm:pt>
    <dgm:pt modelId="{2400FE3A-4749-4298-9685-9C599B8ADC26}" type="parTrans" cxnId="{2354839B-C999-4FAF-A8B7-C1A3DF7B384B}">
      <dgm:prSet/>
      <dgm:spPr/>
      <dgm:t>
        <a:bodyPr/>
        <a:lstStyle/>
        <a:p>
          <a:endParaRPr lang="zh-CN" altLang="en-US"/>
        </a:p>
      </dgm:t>
    </dgm:pt>
    <dgm:pt modelId="{2FF5B6C3-956A-4E8A-A929-BE25C2FFC63B}" type="sibTrans" cxnId="{2354839B-C999-4FAF-A8B7-C1A3DF7B384B}">
      <dgm:prSet/>
      <dgm:spPr/>
      <dgm:t>
        <a:bodyPr/>
        <a:lstStyle/>
        <a:p>
          <a:endParaRPr lang="zh-CN" altLang="en-US"/>
        </a:p>
      </dgm:t>
    </dgm:pt>
    <dgm:pt modelId="{5893EB51-E84B-4C1B-95F9-8C381F05FAC5}">
      <dgm:prSet/>
      <dgm:spPr/>
      <dgm:t>
        <a:bodyPr/>
        <a:lstStyle/>
        <a:p>
          <a:r>
            <a:rPr lang="en-US" dirty="0"/>
            <a:t>Python</a:t>
          </a:r>
          <a:r>
            <a:rPr lang="zh-CN" dirty="0"/>
            <a:t>语言</a:t>
          </a:r>
          <a:r>
            <a:rPr lang="zh-CN" altLang="en-US" dirty="0"/>
            <a:t>在不同领域应用的差异性较大</a:t>
          </a:r>
          <a:endParaRPr lang="zh-CN" dirty="0"/>
        </a:p>
      </dgm:t>
    </dgm:pt>
    <dgm:pt modelId="{5CD4EE23-A636-4213-A603-2AA9B826AA5A}" type="parTrans" cxnId="{473FB380-59D9-43CF-9F7E-FD0F1D3E068D}">
      <dgm:prSet/>
      <dgm:spPr/>
      <dgm:t>
        <a:bodyPr/>
        <a:lstStyle/>
        <a:p>
          <a:endParaRPr lang="zh-CN" altLang="en-US"/>
        </a:p>
      </dgm:t>
    </dgm:pt>
    <dgm:pt modelId="{F0985466-9222-4B9D-B925-172771A31ADF}" type="sibTrans" cxnId="{473FB380-59D9-43CF-9F7E-FD0F1D3E068D}">
      <dgm:prSet/>
      <dgm:spPr/>
      <dgm:t>
        <a:bodyPr/>
        <a:lstStyle/>
        <a:p>
          <a:endParaRPr lang="zh-CN" altLang="en-US"/>
        </a:p>
      </dgm:t>
    </dgm:pt>
    <dgm:pt modelId="{AF551746-913A-4A88-86CE-DAB7A341CE87}">
      <dgm:prSet/>
      <dgm:spPr/>
      <dgm:t>
        <a:bodyPr/>
        <a:lstStyle/>
        <a:p>
          <a:r>
            <a:rPr lang="en-US" altLang="zh-CN" dirty="0"/>
            <a:t>Python for Data Analysis &amp; Data Science</a:t>
          </a:r>
          <a:endParaRPr lang="zh-CN" dirty="0"/>
        </a:p>
      </dgm:t>
    </dgm:pt>
    <dgm:pt modelId="{8A566853-5444-4294-AD18-186CBA07964D}" type="parTrans" cxnId="{7AD99FFE-0DE6-4B1C-B637-E6A954261041}">
      <dgm:prSet/>
      <dgm:spPr/>
      <dgm:t>
        <a:bodyPr/>
        <a:lstStyle/>
        <a:p>
          <a:endParaRPr lang="zh-CN" altLang="en-US"/>
        </a:p>
      </dgm:t>
    </dgm:pt>
    <dgm:pt modelId="{E4843502-BE0B-43CE-B423-515F17FC846F}" type="sibTrans" cxnId="{7AD99FFE-0DE6-4B1C-B637-E6A954261041}">
      <dgm:prSet/>
      <dgm:spPr/>
      <dgm:t>
        <a:bodyPr/>
        <a:lstStyle/>
        <a:p>
          <a:endParaRPr lang="zh-CN" altLang="en-US"/>
        </a:p>
      </dgm:t>
    </dgm:pt>
    <dgm:pt modelId="{463F7A99-80C8-4121-A18A-036DC718BAB4}">
      <dgm:prSet/>
      <dgm:spPr/>
      <dgm:t>
        <a:bodyPr/>
        <a:lstStyle/>
        <a:p>
          <a:endParaRPr lang="zh-CN" dirty="0"/>
        </a:p>
      </dgm:t>
    </dgm:pt>
    <dgm:pt modelId="{CEF3318D-AA84-4A3B-A613-175167030866}" type="parTrans" cxnId="{A1B490BD-571F-4AA3-B39B-215C80AB848F}">
      <dgm:prSet/>
      <dgm:spPr/>
      <dgm:t>
        <a:bodyPr/>
        <a:lstStyle/>
        <a:p>
          <a:endParaRPr lang="zh-CN" altLang="en-US"/>
        </a:p>
      </dgm:t>
    </dgm:pt>
    <dgm:pt modelId="{B06DA1E2-CF99-4522-97E7-CE0A857F0A34}" type="sibTrans" cxnId="{A1B490BD-571F-4AA3-B39B-215C80AB848F}">
      <dgm:prSet/>
      <dgm:spPr/>
      <dgm:t>
        <a:bodyPr/>
        <a:lstStyle/>
        <a:p>
          <a:endParaRPr lang="zh-CN" altLang="en-US"/>
        </a:p>
      </dgm:t>
    </dgm:pt>
    <dgm:pt modelId="{06D97966-8DAE-45F7-BE21-0909ABF6E381}">
      <dgm:prSet/>
      <dgm:spPr/>
      <dgm:t>
        <a:bodyPr/>
        <a:lstStyle/>
        <a:p>
          <a:endParaRPr lang="zh-CN" dirty="0"/>
        </a:p>
      </dgm:t>
    </dgm:pt>
    <dgm:pt modelId="{B635C08C-2A76-4A04-9E42-6FB8FDA48B08}" type="parTrans" cxnId="{FC68CBD8-9041-40FD-A36B-419262C1979E}">
      <dgm:prSet/>
      <dgm:spPr/>
      <dgm:t>
        <a:bodyPr/>
        <a:lstStyle/>
        <a:p>
          <a:endParaRPr lang="zh-CN" altLang="en-US"/>
        </a:p>
      </dgm:t>
    </dgm:pt>
    <dgm:pt modelId="{814D5FD7-944D-454D-A568-CFD7F1EF0AA7}" type="sibTrans" cxnId="{FC68CBD8-9041-40FD-A36B-419262C1979E}">
      <dgm:prSet/>
      <dgm:spPr/>
      <dgm:t>
        <a:bodyPr/>
        <a:lstStyle/>
        <a:p>
          <a:endParaRPr lang="zh-CN" altLang="en-US"/>
        </a:p>
      </dgm:t>
    </dgm:pt>
    <dgm:pt modelId="{AEAAD048-66F3-4956-893D-1D2C55D24FF5}" type="pres">
      <dgm:prSet presAssocID="{3B21B07B-C5A8-44F0-B57F-F541A794826E}" presName="Name0" presStyleCnt="0">
        <dgm:presLayoutVars>
          <dgm:dir/>
          <dgm:animLvl val="lvl"/>
          <dgm:resizeHandles val="exact"/>
        </dgm:presLayoutVars>
      </dgm:prSet>
      <dgm:spPr/>
    </dgm:pt>
    <dgm:pt modelId="{EC3DFE43-D1E0-4442-B091-93D0124154B6}" type="pres">
      <dgm:prSet presAssocID="{49523EA1-E4D5-4238-8655-7656E4FCD583}" presName="composite" presStyleCnt="0"/>
      <dgm:spPr/>
    </dgm:pt>
    <dgm:pt modelId="{BE1EE0AA-8C92-4496-BC62-4EA96E9F6B4D}" type="pres">
      <dgm:prSet presAssocID="{49523EA1-E4D5-4238-8655-7656E4FCD58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AB4B101-1FBC-487B-9BFB-6B9C7C4D5894}" type="pres">
      <dgm:prSet presAssocID="{49523EA1-E4D5-4238-8655-7656E4FCD583}" presName="desTx" presStyleLbl="alignAccFollowNode1" presStyleIdx="0" presStyleCnt="2">
        <dgm:presLayoutVars>
          <dgm:bulletEnabled val="1"/>
        </dgm:presLayoutVars>
      </dgm:prSet>
      <dgm:spPr/>
    </dgm:pt>
    <dgm:pt modelId="{8DB7A1B8-2297-4EA2-BAB1-0146F02D9DC3}" type="pres">
      <dgm:prSet presAssocID="{7D2154EB-28EE-43FB-A840-3DA6E051798E}" presName="space" presStyleCnt="0"/>
      <dgm:spPr/>
    </dgm:pt>
    <dgm:pt modelId="{D01FE1BF-4AD7-47DB-880F-C88B45E1C336}" type="pres">
      <dgm:prSet presAssocID="{56811952-2995-49B9-951C-6CF4ED7A8375}" presName="composite" presStyleCnt="0"/>
      <dgm:spPr/>
    </dgm:pt>
    <dgm:pt modelId="{E3D19BD6-A43B-408A-9402-78FB4EE24F2E}" type="pres">
      <dgm:prSet presAssocID="{56811952-2995-49B9-951C-6CF4ED7A837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4FFBFDD-4EA2-4D56-9AF1-EEDBC6292BA2}" type="pres">
      <dgm:prSet presAssocID="{56811952-2995-49B9-951C-6CF4ED7A8375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A430409-1EAD-42C4-99F2-DCA1BAAC9EDB}" type="presOf" srcId="{49523EA1-E4D5-4238-8655-7656E4FCD583}" destId="{BE1EE0AA-8C92-4496-BC62-4EA96E9F6B4D}" srcOrd="0" destOrd="0" presId="urn:microsoft.com/office/officeart/2005/8/layout/hList1"/>
    <dgm:cxn modelId="{8B9B3D0D-253D-4459-A774-A67930AADD42}" srcId="{3B21B07B-C5A8-44F0-B57F-F541A794826E}" destId="{49523EA1-E4D5-4238-8655-7656E4FCD583}" srcOrd="0" destOrd="0" parTransId="{30079051-BB7A-4EF2-BB6E-06DC531E4975}" sibTransId="{7D2154EB-28EE-43FB-A840-3DA6E051798E}"/>
    <dgm:cxn modelId="{4BEB6A27-6E43-4A30-B7B3-152D51BD4D04}" type="presOf" srcId="{463F7A99-80C8-4121-A18A-036DC718BAB4}" destId="{FAB4B101-1FBC-487B-9BFB-6B9C7C4D5894}" srcOrd="0" destOrd="1" presId="urn:microsoft.com/office/officeart/2005/8/layout/hList1"/>
    <dgm:cxn modelId="{986E2937-E76F-4336-BD43-F75565746E78}" type="presOf" srcId="{5893EB51-E84B-4C1B-95F9-8C381F05FAC5}" destId="{54FFBFDD-4EA2-4D56-9AF1-EEDBC6292BA2}" srcOrd="0" destOrd="0" presId="urn:microsoft.com/office/officeart/2005/8/layout/hList1"/>
    <dgm:cxn modelId="{3BECB046-3763-47FD-8D7F-7242279E9EAF}" type="presOf" srcId="{901376D8-2DF1-4C45-9E23-53EA135D09C5}" destId="{FAB4B101-1FBC-487B-9BFB-6B9C7C4D5894}" srcOrd="0" destOrd="0" presId="urn:microsoft.com/office/officeart/2005/8/layout/hList1"/>
    <dgm:cxn modelId="{473FB380-59D9-43CF-9F7E-FD0F1D3E068D}" srcId="{56811952-2995-49B9-951C-6CF4ED7A8375}" destId="{5893EB51-E84B-4C1B-95F9-8C381F05FAC5}" srcOrd="0" destOrd="0" parTransId="{5CD4EE23-A636-4213-A603-2AA9B826AA5A}" sibTransId="{F0985466-9222-4B9D-B925-172771A31ADF}"/>
    <dgm:cxn modelId="{60953C81-60EB-4C20-97A3-60549A70B59B}" type="presOf" srcId="{3B21B07B-C5A8-44F0-B57F-F541A794826E}" destId="{AEAAD048-66F3-4956-893D-1D2C55D24FF5}" srcOrd="0" destOrd="0" presId="urn:microsoft.com/office/officeart/2005/8/layout/hList1"/>
    <dgm:cxn modelId="{2FE32784-0D8C-4870-B24F-45FA17749266}" type="presOf" srcId="{AF551746-913A-4A88-86CE-DAB7A341CE87}" destId="{54FFBFDD-4EA2-4D56-9AF1-EEDBC6292BA2}" srcOrd="0" destOrd="2" presId="urn:microsoft.com/office/officeart/2005/8/layout/hList1"/>
    <dgm:cxn modelId="{AF22FC87-7D53-4949-A44E-D1B259C1F59C}" type="presOf" srcId="{56811952-2995-49B9-951C-6CF4ED7A8375}" destId="{E3D19BD6-A43B-408A-9402-78FB4EE24F2E}" srcOrd="0" destOrd="0" presId="urn:microsoft.com/office/officeart/2005/8/layout/hList1"/>
    <dgm:cxn modelId="{C85CCB90-28A8-42F8-8286-AE87E8F43622}" srcId="{49523EA1-E4D5-4238-8655-7656E4FCD583}" destId="{B8DA4D99-8EEE-4029-A173-78CBC0DC7536}" srcOrd="2" destOrd="0" parTransId="{55C822F6-850A-4492-B929-4BA4444C7B94}" sibTransId="{1B0C56E3-4071-4492-8DF1-614E9D31DA1C}"/>
    <dgm:cxn modelId="{2354839B-C999-4FAF-A8B7-C1A3DF7B384B}" srcId="{3B21B07B-C5A8-44F0-B57F-F541A794826E}" destId="{56811952-2995-49B9-951C-6CF4ED7A8375}" srcOrd="1" destOrd="0" parTransId="{2400FE3A-4749-4298-9685-9C599B8ADC26}" sibTransId="{2FF5B6C3-956A-4E8A-A929-BE25C2FFC63B}"/>
    <dgm:cxn modelId="{A1B490BD-571F-4AA3-B39B-215C80AB848F}" srcId="{49523EA1-E4D5-4238-8655-7656E4FCD583}" destId="{463F7A99-80C8-4121-A18A-036DC718BAB4}" srcOrd="1" destOrd="0" parTransId="{CEF3318D-AA84-4A3B-A613-175167030866}" sibTransId="{B06DA1E2-CF99-4522-97E7-CE0A857F0A34}"/>
    <dgm:cxn modelId="{0616ADC0-7AE3-46B3-8B36-D615FF156D85}" type="presOf" srcId="{06D97966-8DAE-45F7-BE21-0909ABF6E381}" destId="{54FFBFDD-4EA2-4D56-9AF1-EEDBC6292BA2}" srcOrd="0" destOrd="1" presId="urn:microsoft.com/office/officeart/2005/8/layout/hList1"/>
    <dgm:cxn modelId="{E7DF6BC7-1E16-470F-B693-CACABF160E2E}" type="presOf" srcId="{B8DA4D99-8EEE-4029-A173-78CBC0DC7536}" destId="{FAB4B101-1FBC-487B-9BFB-6B9C7C4D5894}" srcOrd="0" destOrd="2" presId="urn:microsoft.com/office/officeart/2005/8/layout/hList1"/>
    <dgm:cxn modelId="{FC68CBD8-9041-40FD-A36B-419262C1979E}" srcId="{56811952-2995-49B9-951C-6CF4ED7A8375}" destId="{06D97966-8DAE-45F7-BE21-0909ABF6E381}" srcOrd="1" destOrd="0" parTransId="{B635C08C-2A76-4A04-9E42-6FB8FDA48B08}" sibTransId="{814D5FD7-944D-454D-A568-CFD7F1EF0AA7}"/>
    <dgm:cxn modelId="{50E3BAF3-EEFA-47F6-ACEC-53496CE4BAE5}" srcId="{49523EA1-E4D5-4238-8655-7656E4FCD583}" destId="{901376D8-2DF1-4C45-9E23-53EA135D09C5}" srcOrd="0" destOrd="0" parTransId="{0B11F6A2-86D1-46DD-B16F-C0345AA17C5D}" sibTransId="{0CF538D8-70D5-49CB-A321-F733D99985FE}"/>
    <dgm:cxn modelId="{7AD99FFE-0DE6-4B1C-B637-E6A954261041}" srcId="{56811952-2995-49B9-951C-6CF4ED7A8375}" destId="{AF551746-913A-4A88-86CE-DAB7A341CE87}" srcOrd="2" destOrd="0" parTransId="{8A566853-5444-4294-AD18-186CBA07964D}" sibTransId="{E4843502-BE0B-43CE-B423-515F17FC846F}"/>
    <dgm:cxn modelId="{82279167-2B6E-4C5A-BFCD-5C0C70B59F16}" type="presParOf" srcId="{AEAAD048-66F3-4956-893D-1D2C55D24FF5}" destId="{EC3DFE43-D1E0-4442-B091-93D0124154B6}" srcOrd="0" destOrd="0" presId="urn:microsoft.com/office/officeart/2005/8/layout/hList1"/>
    <dgm:cxn modelId="{01153AC1-00B5-4A06-920A-9ECB472FC767}" type="presParOf" srcId="{EC3DFE43-D1E0-4442-B091-93D0124154B6}" destId="{BE1EE0AA-8C92-4496-BC62-4EA96E9F6B4D}" srcOrd="0" destOrd="0" presId="urn:microsoft.com/office/officeart/2005/8/layout/hList1"/>
    <dgm:cxn modelId="{DE1C2DC8-E7BE-4A4A-837B-AD40994E9B22}" type="presParOf" srcId="{EC3DFE43-D1E0-4442-B091-93D0124154B6}" destId="{FAB4B101-1FBC-487B-9BFB-6B9C7C4D5894}" srcOrd="1" destOrd="0" presId="urn:microsoft.com/office/officeart/2005/8/layout/hList1"/>
    <dgm:cxn modelId="{FEBBE8C8-3E65-4D94-AFA7-84B72669D1F1}" type="presParOf" srcId="{AEAAD048-66F3-4956-893D-1D2C55D24FF5}" destId="{8DB7A1B8-2297-4EA2-BAB1-0146F02D9DC3}" srcOrd="1" destOrd="0" presId="urn:microsoft.com/office/officeart/2005/8/layout/hList1"/>
    <dgm:cxn modelId="{31A50579-0185-4E24-B0A4-C1F1ED7E32E4}" type="presParOf" srcId="{AEAAD048-66F3-4956-893D-1D2C55D24FF5}" destId="{D01FE1BF-4AD7-47DB-880F-C88B45E1C336}" srcOrd="2" destOrd="0" presId="urn:microsoft.com/office/officeart/2005/8/layout/hList1"/>
    <dgm:cxn modelId="{1A860AD9-53D9-4DF6-93A6-0DB48818501A}" type="presParOf" srcId="{D01FE1BF-4AD7-47DB-880F-C88B45E1C336}" destId="{E3D19BD6-A43B-408A-9402-78FB4EE24F2E}" srcOrd="0" destOrd="0" presId="urn:microsoft.com/office/officeart/2005/8/layout/hList1"/>
    <dgm:cxn modelId="{D2D087D2-C911-4EF1-B4B1-7B4F9611C2D8}" type="presParOf" srcId="{D01FE1BF-4AD7-47DB-880F-C88B45E1C336}" destId="{54FFBFDD-4EA2-4D56-9AF1-EEDBC6292BA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/>
            <a:t>数据科学理论与实践</a:t>
          </a: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/>
            <a:t>朝乐门</a:t>
          </a: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/>
            <a:t>数据科学</a:t>
          </a: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436539"/>
          <a:ext cx="831225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15612" y="38019"/>
          <a:ext cx="5818577" cy="7970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9928" tIns="0" rIns="21992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1.1 Python</a:t>
          </a:r>
          <a:r>
            <a:rPr lang="zh-CN" altLang="en-US" sz="2700" kern="1200" dirty="0"/>
            <a:t>的优点</a:t>
          </a:r>
          <a:endParaRPr lang="zh-CN" sz="2700" kern="1200" dirty="0"/>
        </a:p>
      </dsp:txBody>
      <dsp:txXfrm>
        <a:off x="454520" y="76927"/>
        <a:ext cx="5740761" cy="719224"/>
      </dsp:txXfrm>
    </dsp:sp>
    <dsp:sp modelId="{AD17FCC9-9640-4BB4-87DF-C676D0600FF9}">
      <dsp:nvSpPr>
        <dsp:cNvPr id="0" name=""/>
        <dsp:cNvSpPr/>
      </dsp:nvSpPr>
      <dsp:spPr>
        <a:xfrm>
          <a:off x="0" y="1661259"/>
          <a:ext cx="831225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15612" y="1262739"/>
          <a:ext cx="5818577" cy="797040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9928" tIns="0" rIns="21992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1.2 </a:t>
          </a:r>
          <a:r>
            <a:rPr lang="zh-CN" altLang="en-US" sz="2700" kern="1200" dirty="0"/>
            <a:t>为什么要学习</a:t>
          </a:r>
          <a:r>
            <a:rPr lang="en-US" altLang="zh-CN" sz="2700" kern="1200" dirty="0"/>
            <a:t>Python</a:t>
          </a:r>
          <a:r>
            <a:rPr lang="zh-CN" altLang="en-US" sz="2700" kern="1200" dirty="0"/>
            <a:t>？</a:t>
          </a:r>
          <a:endParaRPr lang="zh-CN" sz="2700" kern="1200" dirty="0"/>
        </a:p>
      </dsp:txBody>
      <dsp:txXfrm>
        <a:off x="454520" y="1301647"/>
        <a:ext cx="5740761" cy="719224"/>
      </dsp:txXfrm>
    </dsp:sp>
    <dsp:sp modelId="{3F980722-34FD-4A1F-B474-E9F8C5B4DD29}">
      <dsp:nvSpPr>
        <dsp:cNvPr id="0" name=""/>
        <dsp:cNvSpPr/>
      </dsp:nvSpPr>
      <dsp:spPr>
        <a:xfrm>
          <a:off x="0" y="2885979"/>
          <a:ext cx="831225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15612" y="2487459"/>
          <a:ext cx="5818577" cy="79704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9928" tIns="0" rIns="21992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1.3 </a:t>
          </a:r>
          <a:r>
            <a:rPr lang="zh-CN" altLang="en-US" sz="2700" kern="1200" dirty="0"/>
            <a:t>学习</a:t>
          </a:r>
          <a:r>
            <a:rPr lang="en-US" altLang="zh-CN" sz="2700" kern="1200" dirty="0"/>
            <a:t>Python</a:t>
          </a:r>
          <a:r>
            <a:rPr lang="zh-CN" altLang="en-US" sz="2700" kern="1200" dirty="0"/>
            <a:t>的哪些知识？</a:t>
          </a:r>
          <a:endParaRPr lang="zh-CN" sz="2700" kern="1200" dirty="0"/>
        </a:p>
      </dsp:txBody>
      <dsp:txXfrm>
        <a:off x="454520" y="2526367"/>
        <a:ext cx="5740761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73FB8-1115-4820-B573-5C13E4FDDC8D}">
      <dsp:nvSpPr>
        <dsp:cNvPr id="0" name=""/>
        <dsp:cNvSpPr/>
      </dsp:nvSpPr>
      <dsp:spPr>
        <a:xfrm>
          <a:off x="0" y="79"/>
          <a:ext cx="4610101" cy="95824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1989</a:t>
          </a:r>
          <a:r>
            <a:rPr lang="zh-CN" sz="2300" kern="1200"/>
            <a:t>年圣诞节</a:t>
          </a:r>
        </a:p>
      </dsp:txBody>
      <dsp:txXfrm>
        <a:off x="46778" y="46857"/>
        <a:ext cx="4516545" cy="864692"/>
      </dsp:txXfrm>
    </dsp:sp>
    <dsp:sp modelId="{3EE46E43-962E-48AA-9C28-16FA56BAF982}">
      <dsp:nvSpPr>
        <dsp:cNvPr id="0" name=""/>
        <dsp:cNvSpPr/>
      </dsp:nvSpPr>
      <dsp:spPr>
        <a:xfrm>
          <a:off x="0" y="1024568"/>
          <a:ext cx="4610101" cy="958248"/>
        </a:xfrm>
        <a:prstGeom prst="round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/>
            <a:t>阿姆斯特丹</a:t>
          </a:r>
        </a:p>
      </dsp:txBody>
      <dsp:txXfrm>
        <a:off x="46778" y="1071346"/>
        <a:ext cx="4516545" cy="864692"/>
      </dsp:txXfrm>
    </dsp:sp>
    <dsp:sp modelId="{AEEF8F1D-D969-44E2-9865-BF414A37A1D4}">
      <dsp:nvSpPr>
        <dsp:cNvPr id="0" name=""/>
        <dsp:cNvSpPr/>
      </dsp:nvSpPr>
      <dsp:spPr>
        <a:xfrm>
          <a:off x="0" y="2049056"/>
          <a:ext cx="4610101" cy="958248"/>
        </a:xfrm>
        <a:prstGeom prst="round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ABC </a:t>
          </a:r>
          <a:r>
            <a:rPr lang="zh-CN" sz="2300" kern="1200"/>
            <a:t>语言</a:t>
          </a:r>
        </a:p>
      </dsp:txBody>
      <dsp:txXfrm>
        <a:off x="46778" y="2095834"/>
        <a:ext cx="4516545" cy="864692"/>
      </dsp:txXfrm>
    </dsp:sp>
    <dsp:sp modelId="{B50DDC65-F4E8-4AF5-BE68-5218D6AAB1AC}">
      <dsp:nvSpPr>
        <dsp:cNvPr id="0" name=""/>
        <dsp:cNvSpPr/>
      </dsp:nvSpPr>
      <dsp:spPr>
        <a:xfrm>
          <a:off x="0" y="3073544"/>
          <a:ext cx="4610101" cy="958248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/>
            <a:t>英国戏剧</a:t>
          </a:r>
          <a:r>
            <a:rPr lang="en-US" sz="2300" kern="1200"/>
            <a:t>《Monty Python and the Flying Circus》</a:t>
          </a:r>
          <a:endParaRPr lang="zh-CN" sz="2300" kern="1200"/>
        </a:p>
      </dsp:txBody>
      <dsp:txXfrm>
        <a:off x="46778" y="3120322"/>
        <a:ext cx="4516545" cy="8646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3382F-41F5-4171-9BA8-09DDAEFE98B0}">
      <dsp:nvSpPr>
        <dsp:cNvPr id="0" name=""/>
        <dsp:cNvSpPr/>
      </dsp:nvSpPr>
      <dsp:spPr>
        <a:xfrm>
          <a:off x="0" y="387447"/>
          <a:ext cx="10515600" cy="9961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Python</a:t>
          </a:r>
          <a:r>
            <a:rPr lang="zh-CN" sz="2300" b="1" kern="1200"/>
            <a:t>有哪些优点？</a:t>
          </a:r>
          <a:endParaRPr lang="zh-CN" sz="2300" kern="1200"/>
        </a:p>
      </dsp:txBody>
      <dsp:txXfrm>
        <a:off x="0" y="387447"/>
        <a:ext cx="10515600" cy="996187"/>
      </dsp:txXfrm>
    </dsp:sp>
    <dsp:sp modelId="{5E9F5E36-FDC7-44AF-B635-8E0CE3936D0F}">
      <dsp:nvSpPr>
        <dsp:cNvPr id="0" name=""/>
        <dsp:cNvSpPr/>
      </dsp:nvSpPr>
      <dsp:spPr>
        <a:xfrm>
          <a:off x="525780" y="47967"/>
          <a:ext cx="7360920" cy="6789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1</a:t>
          </a:r>
          <a:endParaRPr lang="zh-CN" sz="2300" kern="1200"/>
        </a:p>
      </dsp:txBody>
      <dsp:txXfrm>
        <a:off x="558924" y="81111"/>
        <a:ext cx="7294632" cy="612672"/>
      </dsp:txXfrm>
    </dsp:sp>
    <dsp:sp modelId="{8D340DD4-2E1A-465B-A1D7-EF3273FADCDD}">
      <dsp:nvSpPr>
        <dsp:cNvPr id="0" name=""/>
        <dsp:cNvSpPr/>
      </dsp:nvSpPr>
      <dsp:spPr>
        <a:xfrm>
          <a:off x="0" y="1847315"/>
          <a:ext cx="10515600" cy="9961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b="1" kern="1200" dirty="0"/>
            <a:t>我们</a:t>
          </a:r>
          <a:r>
            <a:rPr lang="zh-CN" sz="2300" b="1" kern="1200" dirty="0"/>
            <a:t>已经学过</a:t>
          </a:r>
          <a:r>
            <a:rPr lang="en-US" sz="2300" b="1" kern="1200" dirty="0"/>
            <a:t>C</a:t>
          </a:r>
          <a:r>
            <a:rPr lang="zh-CN" sz="2300" b="1" kern="1200" dirty="0"/>
            <a:t>、</a:t>
          </a:r>
          <a:r>
            <a:rPr lang="en-US" sz="2300" b="1" kern="1200" dirty="0"/>
            <a:t>Java</a:t>
          </a:r>
          <a:r>
            <a:rPr lang="zh-CN" sz="2300" b="1" kern="1200" dirty="0"/>
            <a:t>、</a:t>
          </a:r>
          <a:r>
            <a:rPr lang="en-US" sz="2300" b="1" kern="1200" dirty="0"/>
            <a:t>C++</a:t>
          </a:r>
          <a:r>
            <a:rPr lang="zh-CN" sz="2300" b="1" kern="1200" dirty="0"/>
            <a:t>等语言，为什么还要需要学习</a:t>
          </a:r>
          <a:r>
            <a:rPr lang="en-US" sz="2300" b="1" kern="1200" dirty="0"/>
            <a:t>Python</a:t>
          </a:r>
          <a:r>
            <a:rPr lang="zh-CN" sz="2300" b="1" kern="1200" dirty="0"/>
            <a:t>？</a:t>
          </a:r>
          <a:endParaRPr lang="zh-CN" sz="2300" kern="1200" dirty="0"/>
        </a:p>
      </dsp:txBody>
      <dsp:txXfrm>
        <a:off x="0" y="1847315"/>
        <a:ext cx="10515600" cy="996187"/>
      </dsp:txXfrm>
    </dsp:sp>
    <dsp:sp modelId="{CBCA4F65-1706-48E0-AD89-75D5E731AB03}">
      <dsp:nvSpPr>
        <dsp:cNvPr id="0" name=""/>
        <dsp:cNvSpPr/>
      </dsp:nvSpPr>
      <dsp:spPr>
        <a:xfrm>
          <a:off x="525780" y="1507835"/>
          <a:ext cx="7360920" cy="678960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2.</a:t>
          </a:r>
          <a:endParaRPr lang="zh-CN" sz="2300" kern="1200"/>
        </a:p>
      </dsp:txBody>
      <dsp:txXfrm>
        <a:off x="558924" y="1540979"/>
        <a:ext cx="7294632" cy="612672"/>
      </dsp:txXfrm>
    </dsp:sp>
    <dsp:sp modelId="{F8485CCA-E5B7-41B2-B643-5A70223347B2}">
      <dsp:nvSpPr>
        <dsp:cNvPr id="0" name=""/>
        <dsp:cNvSpPr/>
      </dsp:nvSpPr>
      <dsp:spPr>
        <a:xfrm>
          <a:off x="0" y="3307182"/>
          <a:ext cx="10515600" cy="9961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300" b="1" kern="1200"/>
            <a:t>我应该学习</a:t>
          </a:r>
          <a:r>
            <a:rPr lang="en-US" sz="2300" b="1" kern="1200"/>
            <a:t>Python</a:t>
          </a:r>
          <a:r>
            <a:rPr lang="zh-CN" sz="2300" b="1" kern="1200"/>
            <a:t>的哪些知识？</a:t>
          </a:r>
          <a:endParaRPr lang="zh-CN" sz="2300" kern="1200"/>
        </a:p>
      </dsp:txBody>
      <dsp:txXfrm>
        <a:off x="0" y="3307182"/>
        <a:ext cx="10515600" cy="996187"/>
      </dsp:txXfrm>
    </dsp:sp>
    <dsp:sp modelId="{9B715517-CB12-469A-B8CC-24C5BF63BED1}">
      <dsp:nvSpPr>
        <dsp:cNvPr id="0" name=""/>
        <dsp:cNvSpPr/>
      </dsp:nvSpPr>
      <dsp:spPr>
        <a:xfrm>
          <a:off x="525780" y="2967702"/>
          <a:ext cx="7360920" cy="67896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3.</a:t>
          </a:r>
          <a:endParaRPr lang="zh-CN" sz="2300" kern="1200"/>
        </a:p>
      </dsp:txBody>
      <dsp:txXfrm>
        <a:off x="558924" y="3000846"/>
        <a:ext cx="7294632" cy="6126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90BBBA-AA40-4D1E-808E-7CE55179127F}">
      <dsp:nvSpPr>
        <dsp:cNvPr id="0" name=""/>
        <dsp:cNvSpPr/>
      </dsp:nvSpPr>
      <dsp:spPr>
        <a:xfrm>
          <a:off x="0" y="329908"/>
          <a:ext cx="9149733" cy="1289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121" tIns="437388" rIns="71012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100" kern="1200" dirty="0"/>
            <a:t>优雅</a:t>
          </a:r>
          <a:r>
            <a:rPr lang="zh-CN" altLang="en-US" sz="2100" kern="1200" dirty="0"/>
            <a:t>、</a:t>
          </a:r>
          <a:r>
            <a:rPr lang="zh-CN" sz="2100" kern="1200" dirty="0"/>
            <a:t>明确</a:t>
          </a:r>
          <a:r>
            <a:rPr lang="zh-CN" altLang="en-US" sz="2100" kern="1200" dirty="0"/>
            <a:t>、</a:t>
          </a:r>
          <a:r>
            <a:rPr lang="zh-CN" sz="2100" kern="1200" dirty="0"/>
            <a:t>简练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100" kern="1200" dirty="0"/>
            <a:t>Life is short</a:t>
          </a:r>
          <a:r>
            <a:rPr lang="zh-CN" altLang="en-US" sz="2100" kern="1200" dirty="0"/>
            <a:t>，</a:t>
          </a:r>
          <a:r>
            <a:rPr lang="en-US" altLang="zh-CN" sz="2100" kern="1200" dirty="0"/>
            <a:t>you need Python</a:t>
          </a:r>
          <a:endParaRPr lang="zh-CN" sz="2100" kern="1200" dirty="0"/>
        </a:p>
      </dsp:txBody>
      <dsp:txXfrm>
        <a:off x="0" y="329908"/>
        <a:ext cx="9149733" cy="1289925"/>
      </dsp:txXfrm>
    </dsp:sp>
    <dsp:sp modelId="{5DE6A35E-F1D4-4E30-B87E-03E7CC3601A1}">
      <dsp:nvSpPr>
        <dsp:cNvPr id="0" name=""/>
        <dsp:cNvSpPr/>
      </dsp:nvSpPr>
      <dsp:spPr>
        <a:xfrm>
          <a:off x="457486" y="19948"/>
          <a:ext cx="6404813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2087" tIns="0" rIns="24208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Python</a:t>
          </a:r>
          <a:r>
            <a:rPr lang="zh-CN" sz="2100" kern="1200"/>
            <a:t>的设计哲学</a:t>
          </a:r>
        </a:p>
      </dsp:txBody>
      <dsp:txXfrm>
        <a:off x="487748" y="50210"/>
        <a:ext cx="6344289" cy="559396"/>
      </dsp:txXfrm>
    </dsp:sp>
    <dsp:sp modelId="{E995AA0B-499E-44DE-AC14-ACA07ADC816F}">
      <dsp:nvSpPr>
        <dsp:cNvPr id="0" name=""/>
        <dsp:cNvSpPr/>
      </dsp:nvSpPr>
      <dsp:spPr>
        <a:xfrm>
          <a:off x="0" y="2043194"/>
          <a:ext cx="9149733" cy="9095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121" tIns="437388" rIns="71012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100" kern="1200"/>
            <a:t>符合数据分析与数据科学项目的需要</a:t>
          </a:r>
        </a:p>
      </dsp:txBody>
      <dsp:txXfrm>
        <a:off x="0" y="2043194"/>
        <a:ext cx="9149733" cy="909562"/>
      </dsp:txXfrm>
    </dsp:sp>
    <dsp:sp modelId="{41BD8B1D-14BF-4283-BF2F-B838148D8C31}">
      <dsp:nvSpPr>
        <dsp:cNvPr id="0" name=""/>
        <dsp:cNvSpPr/>
      </dsp:nvSpPr>
      <dsp:spPr>
        <a:xfrm>
          <a:off x="457486" y="1733234"/>
          <a:ext cx="6404813" cy="619920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2087" tIns="0" rIns="24208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Python</a:t>
          </a:r>
          <a:r>
            <a:rPr lang="zh-CN" sz="2100" kern="1200"/>
            <a:t>的设计目的</a:t>
          </a:r>
        </a:p>
      </dsp:txBody>
      <dsp:txXfrm>
        <a:off x="487748" y="1763496"/>
        <a:ext cx="6344289" cy="559396"/>
      </dsp:txXfrm>
    </dsp:sp>
    <dsp:sp modelId="{D7CA8D13-1CED-431B-8394-883E3E7AFBB6}">
      <dsp:nvSpPr>
        <dsp:cNvPr id="0" name=""/>
        <dsp:cNvSpPr/>
      </dsp:nvSpPr>
      <dsp:spPr>
        <a:xfrm>
          <a:off x="0" y="3376116"/>
          <a:ext cx="9149733" cy="9095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121" tIns="437388" rIns="71012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100" kern="1200"/>
            <a:t>已成为数据分析和数据科学领域最受欢迎的语言</a:t>
          </a:r>
        </a:p>
      </dsp:txBody>
      <dsp:txXfrm>
        <a:off x="0" y="3376116"/>
        <a:ext cx="9149733" cy="909562"/>
      </dsp:txXfrm>
    </dsp:sp>
    <dsp:sp modelId="{339C6B46-7338-471B-864B-272376F6692C}">
      <dsp:nvSpPr>
        <dsp:cNvPr id="0" name=""/>
        <dsp:cNvSpPr/>
      </dsp:nvSpPr>
      <dsp:spPr>
        <a:xfrm>
          <a:off x="457486" y="3066156"/>
          <a:ext cx="6404813" cy="61992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2087" tIns="0" rIns="24208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Python</a:t>
          </a:r>
          <a:r>
            <a:rPr lang="zh-CN" sz="2100" kern="1200"/>
            <a:t>的受欢迎程度</a:t>
          </a:r>
        </a:p>
      </dsp:txBody>
      <dsp:txXfrm>
        <a:off x="487748" y="3096418"/>
        <a:ext cx="6344289" cy="5593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FB265-4098-4DEF-B732-1E0DE8EF525E}">
      <dsp:nvSpPr>
        <dsp:cNvPr id="0" name=""/>
        <dsp:cNvSpPr/>
      </dsp:nvSpPr>
      <dsp:spPr>
        <a:xfrm>
          <a:off x="0" y="44246"/>
          <a:ext cx="9171633" cy="6037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第一层原因</a:t>
          </a:r>
        </a:p>
      </dsp:txBody>
      <dsp:txXfrm>
        <a:off x="29471" y="73717"/>
        <a:ext cx="9112691" cy="544777"/>
      </dsp:txXfrm>
    </dsp:sp>
    <dsp:sp modelId="{35599A9F-72CC-40E1-8D9B-6BAA907301DF}">
      <dsp:nvSpPr>
        <dsp:cNvPr id="0" name=""/>
        <dsp:cNvSpPr/>
      </dsp:nvSpPr>
      <dsp:spPr>
        <a:xfrm>
          <a:off x="0" y="647966"/>
          <a:ext cx="9171633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19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900" kern="1200"/>
            <a:t>表层原因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Python</a:t>
          </a:r>
          <a:r>
            <a:rPr lang="zh-CN" sz="1900" kern="1200"/>
            <a:t>语言本身的设计特点</a:t>
          </a:r>
        </a:p>
      </dsp:txBody>
      <dsp:txXfrm>
        <a:off x="0" y="647966"/>
        <a:ext cx="9171633" cy="695520"/>
      </dsp:txXfrm>
    </dsp:sp>
    <dsp:sp modelId="{2C4A6E36-CFBA-4EBB-AA69-0E4C28D77272}">
      <dsp:nvSpPr>
        <dsp:cNvPr id="0" name=""/>
        <dsp:cNvSpPr/>
      </dsp:nvSpPr>
      <dsp:spPr>
        <a:xfrm>
          <a:off x="0" y="1343486"/>
          <a:ext cx="9171633" cy="603719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第二层原因</a:t>
          </a:r>
        </a:p>
      </dsp:txBody>
      <dsp:txXfrm>
        <a:off x="29471" y="1372957"/>
        <a:ext cx="9112691" cy="544777"/>
      </dsp:txXfrm>
    </dsp:sp>
    <dsp:sp modelId="{3DA5CD62-1DF9-40E1-AAAB-539E92BC0E68}">
      <dsp:nvSpPr>
        <dsp:cNvPr id="0" name=""/>
        <dsp:cNvSpPr/>
      </dsp:nvSpPr>
      <dsp:spPr>
        <a:xfrm>
          <a:off x="0" y="1947206"/>
          <a:ext cx="9171633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19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900" kern="1200"/>
            <a:t>重要原因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Python</a:t>
          </a:r>
          <a:r>
            <a:rPr lang="zh-CN" sz="1900" kern="1200"/>
            <a:t>语言中的包</a:t>
          </a:r>
          <a:r>
            <a:rPr lang="en-US" sz="1900" kern="1200"/>
            <a:t>/</a:t>
          </a:r>
          <a:r>
            <a:rPr lang="zh-CN" sz="1900" kern="1200"/>
            <a:t>模块</a:t>
          </a:r>
        </a:p>
      </dsp:txBody>
      <dsp:txXfrm>
        <a:off x="0" y="1947206"/>
        <a:ext cx="9171633" cy="695520"/>
      </dsp:txXfrm>
    </dsp:sp>
    <dsp:sp modelId="{F739255B-80FF-4A4A-B99C-3F969CEB3F51}">
      <dsp:nvSpPr>
        <dsp:cNvPr id="0" name=""/>
        <dsp:cNvSpPr/>
      </dsp:nvSpPr>
      <dsp:spPr>
        <a:xfrm>
          <a:off x="0" y="2642726"/>
          <a:ext cx="9171633" cy="603719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第三层原因</a:t>
          </a:r>
        </a:p>
      </dsp:txBody>
      <dsp:txXfrm>
        <a:off x="29471" y="2672197"/>
        <a:ext cx="9112691" cy="544777"/>
      </dsp:txXfrm>
    </dsp:sp>
    <dsp:sp modelId="{9505CCF6-32EA-4D01-A3E9-FF57DD3C17E2}">
      <dsp:nvSpPr>
        <dsp:cNvPr id="0" name=""/>
        <dsp:cNvSpPr/>
      </dsp:nvSpPr>
      <dsp:spPr>
        <a:xfrm>
          <a:off x="0" y="3246446"/>
          <a:ext cx="9171633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19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900" kern="1200"/>
            <a:t>根本原因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Python</a:t>
          </a:r>
          <a:r>
            <a:rPr lang="zh-CN" sz="1900" kern="1200"/>
            <a:t>包</a:t>
          </a:r>
          <a:r>
            <a:rPr lang="en-US" sz="1900" kern="1200"/>
            <a:t>/</a:t>
          </a:r>
          <a:r>
            <a:rPr lang="zh-CN" sz="1900" kern="1200"/>
            <a:t>模块背后的科学家</a:t>
          </a:r>
        </a:p>
      </dsp:txBody>
      <dsp:txXfrm>
        <a:off x="0" y="3246446"/>
        <a:ext cx="9171633" cy="6955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EE0AA-8C92-4496-BC62-4EA96E9F6B4D}">
      <dsp:nvSpPr>
        <dsp:cNvPr id="0" name=""/>
        <dsp:cNvSpPr/>
      </dsp:nvSpPr>
      <dsp:spPr>
        <a:xfrm>
          <a:off x="44" y="129566"/>
          <a:ext cx="4285767" cy="8064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Python for everything</a:t>
          </a:r>
          <a:endParaRPr lang="zh-CN" sz="2800" kern="1200" dirty="0"/>
        </a:p>
      </dsp:txBody>
      <dsp:txXfrm>
        <a:off x="44" y="129566"/>
        <a:ext cx="4285767" cy="806400"/>
      </dsp:txXfrm>
    </dsp:sp>
    <dsp:sp modelId="{FAB4B101-1FBC-487B-9BFB-6B9C7C4D5894}">
      <dsp:nvSpPr>
        <dsp:cNvPr id="0" name=""/>
        <dsp:cNvSpPr/>
      </dsp:nvSpPr>
      <dsp:spPr>
        <a:xfrm>
          <a:off x="44" y="935966"/>
          <a:ext cx="4285767" cy="292067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/>
            <a:t>可以用</a:t>
          </a:r>
          <a:r>
            <a:rPr lang="en-US" altLang="zh-CN" sz="2800" kern="1200" dirty="0"/>
            <a:t>Python</a:t>
          </a:r>
          <a:r>
            <a:rPr lang="zh-CN" altLang="en-US" sz="2800" kern="1200" dirty="0"/>
            <a:t>做</a:t>
          </a:r>
          <a:r>
            <a:rPr lang="en-US" altLang="zh-CN" sz="2800" kern="1200" dirty="0"/>
            <a:t>Everything </a:t>
          </a:r>
          <a:endParaRPr lang="zh-CN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/>
            <a:t>如桌面应用、</a:t>
          </a:r>
          <a:r>
            <a:rPr lang="en-US" altLang="zh-CN" sz="2800" kern="1200" dirty="0"/>
            <a:t>Web</a:t>
          </a:r>
          <a:r>
            <a:rPr lang="zh-CN" altLang="en-US" sz="2800" kern="1200" dirty="0"/>
            <a:t>程序、移动</a:t>
          </a:r>
          <a:r>
            <a:rPr lang="en-US" altLang="zh-CN" sz="2800" kern="1200" dirty="0"/>
            <a:t>Apps</a:t>
          </a:r>
          <a:r>
            <a:rPr lang="zh-CN" altLang="en-US" sz="2800" kern="1200" dirty="0"/>
            <a:t>、游戏、数据分析与数据科学等</a:t>
          </a:r>
          <a:endParaRPr lang="zh-CN" sz="2800" kern="1200" dirty="0"/>
        </a:p>
      </dsp:txBody>
      <dsp:txXfrm>
        <a:off x="44" y="935966"/>
        <a:ext cx="4285767" cy="2920679"/>
      </dsp:txXfrm>
    </dsp:sp>
    <dsp:sp modelId="{E3D19BD6-A43B-408A-9402-78FB4EE24F2E}">
      <dsp:nvSpPr>
        <dsp:cNvPr id="0" name=""/>
        <dsp:cNvSpPr/>
      </dsp:nvSpPr>
      <dsp:spPr>
        <a:xfrm>
          <a:off x="4885820" y="129566"/>
          <a:ext cx="4285767" cy="806400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我们要学习的是</a:t>
          </a:r>
          <a:endParaRPr lang="zh-CN" sz="2800" kern="1200" dirty="0"/>
        </a:p>
      </dsp:txBody>
      <dsp:txXfrm>
        <a:off x="4885820" y="129566"/>
        <a:ext cx="4285767" cy="806400"/>
      </dsp:txXfrm>
    </dsp:sp>
    <dsp:sp modelId="{54FFBFDD-4EA2-4D56-9AF1-EEDBC6292BA2}">
      <dsp:nvSpPr>
        <dsp:cNvPr id="0" name=""/>
        <dsp:cNvSpPr/>
      </dsp:nvSpPr>
      <dsp:spPr>
        <a:xfrm>
          <a:off x="4885820" y="935966"/>
          <a:ext cx="4285767" cy="2920679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Python</a:t>
          </a:r>
          <a:r>
            <a:rPr lang="zh-CN" sz="2800" kern="1200" dirty="0"/>
            <a:t>语言</a:t>
          </a:r>
          <a:r>
            <a:rPr lang="zh-CN" altLang="en-US" sz="2800" kern="1200" dirty="0"/>
            <a:t>在不同领域应用的差异性较大</a:t>
          </a:r>
          <a:endParaRPr lang="zh-CN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/>
            <a:t>Python for Data Analysis &amp; Data Science</a:t>
          </a:r>
          <a:endParaRPr lang="zh-CN" sz="2800" kern="1200" dirty="0"/>
        </a:p>
      </dsp:txBody>
      <dsp:txXfrm>
        <a:off x="4885820" y="935966"/>
        <a:ext cx="4285767" cy="29206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数据科学理论与实践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/>
            <a:t>数据科学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2019/1/21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2019/1/21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91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8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3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435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05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519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781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185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483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从数据分析到数据科学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chaolemen@ruc.edu.cn       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446" r:id="rId19"/>
    <p:sldLayoutId id="2147484529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7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939472"/>
      </p:ext>
    </p:extLst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sz="4000" dirty="0"/>
              <a:t>1.3 </a:t>
            </a:r>
            <a:r>
              <a:rPr lang="zh-CN" altLang="en-US" sz="4000" dirty="0"/>
              <a:t>学习</a:t>
            </a:r>
            <a:r>
              <a:rPr lang="en-US" altLang="zh-CN" sz="4000" dirty="0"/>
              <a:t>Python</a:t>
            </a:r>
            <a:r>
              <a:rPr lang="zh-CN" altLang="en-US" sz="4000" dirty="0"/>
              <a:t>的哪些知识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▼第一篇 准备工作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051131" cy="908720"/>
          </a:xfrm>
        </p:spPr>
        <p:txBody>
          <a:bodyPr/>
          <a:lstStyle/>
          <a:p>
            <a:r>
              <a:rPr lang="zh-CN" altLang="en-US" dirty="0"/>
              <a:t>►  </a:t>
            </a:r>
            <a:r>
              <a:rPr lang="en-US" altLang="zh-CN" dirty="0"/>
              <a:t>1.</a:t>
            </a:r>
            <a:r>
              <a:rPr lang="zh-CN" altLang="en-US" dirty="0"/>
              <a:t>为什么要学习</a:t>
            </a:r>
            <a:r>
              <a:rPr lang="en-US" altLang="zh-CN" dirty="0"/>
              <a:t>Python</a:t>
            </a:r>
            <a:r>
              <a:rPr lang="zh-CN" altLang="en-US" dirty="0"/>
              <a:t>？学习</a:t>
            </a:r>
            <a:r>
              <a:rPr lang="en-US" altLang="zh-CN" dirty="0"/>
              <a:t>Python</a:t>
            </a:r>
            <a:r>
              <a:rPr lang="zh-CN" altLang="en-US" dirty="0"/>
              <a:t>的什么？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8BA9152C-5DB4-4035-A77A-EE82F614DB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608217"/>
              </p:ext>
            </p:extLst>
          </p:nvPr>
        </p:nvGraphicFramePr>
        <p:xfrm>
          <a:off x="1127448" y="1957457"/>
          <a:ext cx="9171633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5756003"/>
      </p:ext>
    </p:extLst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▼第一篇 准备工作</a:t>
            </a:r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教学支撑平台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chaolemen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26B05F-F327-4F00-A889-5EC0DADEF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 </a:t>
            </a:r>
            <a:r>
              <a:rPr lang="en-US" altLang="zh-CN" dirty="0"/>
              <a:t>1.</a:t>
            </a:r>
            <a:r>
              <a:rPr lang="zh-CN" altLang="en-US" dirty="0"/>
              <a:t>为什么要学习</a:t>
            </a:r>
            <a:r>
              <a:rPr lang="en-US" altLang="zh-CN" dirty="0"/>
              <a:t>Python</a:t>
            </a:r>
            <a:r>
              <a:rPr lang="zh-CN" altLang="en-US" dirty="0"/>
              <a:t>？学习</a:t>
            </a:r>
            <a:r>
              <a:rPr lang="en-US" altLang="zh-CN" dirty="0"/>
              <a:t>Python</a:t>
            </a:r>
            <a:r>
              <a:rPr lang="zh-CN" altLang="en-US" dirty="0"/>
              <a:t>的什么？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5658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AB0000"/>
                </a:solidFill>
              </a:rPr>
              <a:t>1.</a:t>
            </a:r>
            <a:r>
              <a:rPr lang="zh-CN" altLang="en-US" dirty="0">
                <a:solidFill>
                  <a:srgbClr val="AB0000"/>
                </a:solidFill>
              </a:rPr>
              <a:t>为什么要学习</a:t>
            </a:r>
            <a:r>
              <a:rPr lang="en-US" altLang="zh-CN" dirty="0">
                <a:solidFill>
                  <a:srgbClr val="AB0000"/>
                </a:solidFill>
              </a:rPr>
              <a:t>Python</a:t>
            </a:r>
            <a:r>
              <a:rPr lang="zh-CN" altLang="en-US" dirty="0">
                <a:solidFill>
                  <a:srgbClr val="AB0000"/>
                </a:solidFill>
              </a:rPr>
              <a:t>？</a:t>
            </a:r>
            <a:br>
              <a:rPr lang="en-US" altLang="zh-CN" dirty="0">
                <a:solidFill>
                  <a:srgbClr val="AB0000"/>
                </a:solidFill>
              </a:rPr>
            </a:br>
            <a:r>
              <a:rPr lang="en-US" altLang="zh-CN" dirty="0">
                <a:solidFill>
                  <a:srgbClr val="AB0000"/>
                </a:solidFill>
              </a:rPr>
              <a:t>          </a:t>
            </a:r>
            <a:r>
              <a:rPr lang="zh-CN" altLang="en-US" dirty="0">
                <a:solidFill>
                  <a:srgbClr val="AB0000"/>
                </a:solidFill>
              </a:rPr>
              <a:t>学习</a:t>
            </a:r>
            <a:r>
              <a:rPr lang="en-US" altLang="zh-CN" dirty="0">
                <a:solidFill>
                  <a:srgbClr val="AB0000"/>
                </a:solidFill>
              </a:rPr>
              <a:t>Python</a:t>
            </a:r>
            <a:r>
              <a:rPr lang="zh-CN" altLang="en-US" dirty="0">
                <a:solidFill>
                  <a:srgbClr val="AB0000"/>
                </a:solidFill>
              </a:rPr>
              <a:t>的什么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855477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▼第一篇 准备工作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051131" cy="908720"/>
          </a:xfrm>
        </p:spPr>
        <p:txBody>
          <a:bodyPr/>
          <a:lstStyle/>
          <a:p>
            <a:r>
              <a:rPr lang="zh-CN" altLang="en-US" dirty="0"/>
              <a:t>►  </a:t>
            </a:r>
            <a:r>
              <a:rPr lang="en-US" altLang="zh-CN" dirty="0"/>
              <a:t>1.</a:t>
            </a:r>
            <a:r>
              <a:rPr lang="zh-CN" altLang="en-US" dirty="0"/>
              <a:t>为什么要学习</a:t>
            </a:r>
            <a:r>
              <a:rPr lang="en-US" altLang="zh-CN" dirty="0"/>
              <a:t>Python</a:t>
            </a:r>
            <a:r>
              <a:rPr lang="zh-CN" altLang="en-US" dirty="0"/>
              <a:t>？学习</a:t>
            </a:r>
            <a:r>
              <a:rPr lang="en-US" altLang="zh-CN" dirty="0"/>
              <a:t>Python</a:t>
            </a:r>
            <a:r>
              <a:rPr lang="zh-CN" altLang="en-US" dirty="0"/>
              <a:t>的什么？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506357"/>
              </p:ext>
            </p:extLst>
          </p:nvPr>
        </p:nvGraphicFramePr>
        <p:xfrm>
          <a:off x="1559496" y="1988840"/>
          <a:ext cx="8312253" cy="360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9717301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▼第一篇 准备工作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051131" cy="908720"/>
          </a:xfrm>
        </p:spPr>
        <p:txBody>
          <a:bodyPr/>
          <a:lstStyle/>
          <a:p>
            <a:r>
              <a:rPr lang="zh-CN" altLang="en-US" dirty="0"/>
              <a:t>►  </a:t>
            </a:r>
            <a:r>
              <a:rPr lang="en-US" altLang="zh-CN" dirty="0"/>
              <a:t>1.</a:t>
            </a:r>
            <a:r>
              <a:rPr lang="zh-CN" altLang="en-US" dirty="0"/>
              <a:t>为什么要学习</a:t>
            </a:r>
            <a:r>
              <a:rPr lang="en-US" altLang="zh-CN" dirty="0"/>
              <a:t>Python</a:t>
            </a:r>
            <a:r>
              <a:rPr lang="zh-CN" altLang="en-US" dirty="0"/>
              <a:t>？学习</a:t>
            </a:r>
            <a:r>
              <a:rPr lang="en-US" altLang="zh-CN" dirty="0"/>
              <a:t>Python</a:t>
            </a:r>
            <a:r>
              <a:rPr lang="zh-CN" altLang="en-US" dirty="0"/>
              <a:t>的什么？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9B5BEC5-2E68-4B00-9904-4878F4E50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is short, you need Python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5BE45C07-4227-4D78-B922-AB501B75FC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1104291"/>
              </p:ext>
            </p:extLst>
          </p:nvPr>
        </p:nvGraphicFramePr>
        <p:xfrm>
          <a:off x="4122346" y="1983416"/>
          <a:ext cx="4610101" cy="4031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4" descr="https://upload.wikimedia.org/wikipedia/commons/thumb/6/66/Guido_van_Rossum_OSCON_2006.jpg/800px-Guido_van_Rossum_OSCON_2006.jpg">
            <a:extLst>
              <a:ext uri="{FF2B5EF4-FFF2-40B4-BE49-F238E27FC236}">
                <a16:creationId xmlns:a16="http://schemas.microsoft.com/office/drawing/2014/main" id="{5D711B56-A054-4B70-BE4F-CB079DB51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63" y="1983416"/>
            <a:ext cx="2633492" cy="395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E40DB7B-E0C8-41C0-883F-1698AF0717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74525" y="4997247"/>
            <a:ext cx="1258738" cy="125873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0D61F9C-3FAE-4629-98E2-195D7337B677}"/>
              </a:ext>
            </a:extLst>
          </p:cNvPr>
          <p:cNvSpPr txBox="1"/>
          <p:nvPr/>
        </p:nvSpPr>
        <p:spPr>
          <a:xfrm flipH="1">
            <a:off x="10933263" y="5164951"/>
            <a:ext cx="795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吉多个人网站</a:t>
            </a:r>
          </a:p>
        </p:txBody>
      </p:sp>
      <p:sp>
        <p:nvSpPr>
          <p:cNvPr id="14" name="AutoShape 6" descr="https://img1.doubanio.com/view/photo/l/public/p2254037897.webp">
            <a:extLst>
              <a:ext uri="{FF2B5EF4-FFF2-40B4-BE49-F238E27FC236}">
                <a16:creationId xmlns:a16="http://schemas.microsoft.com/office/drawing/2014/main" id="{B04AB77D-1969-448F-9A5A-C8D48F8982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A936EA9-BF08-4471-9443-AB55CE7811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01200" y="2104607"/>
            <a:ext cx="1752600" cy="2536889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222EB7F1-9A72-471B-9DF1-A5BE2031D7A7}"/>
              </a:ext>
            </a:extLst>
          </p:cNvPr>
          <p:cNvSpPr/>
          <p:nvPr/>
        </p:nvSpPr>
        <p:spPr>
          <a:xfrm>
            <a:off x="1125543" y="6226382"/>
            <a:ext cx="2034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Guido van Rossum</a:t>
            </a:r>
          </a:p>
        </p:txBody>
      </p:sp>
    </p:spTree>
    <p:extLst>
      <p:ext uri="{BB962C8B-B14F-4D97-AF65-F5344CB8AC3E}">
        <p14:creationId xmlns:p14="http://schemas.microsoft.com/office/powerpoint/2010/main" val="2557950686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▼第一篇 准备工作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051131" cy="908720"/>
          </a:xfrm>
        </p:spPr>
        <p:txBody>
          <a:bodyPr/>
          <a:lstStyle/>
          <a:p>
            <a:r>
              <a:rPr lang="zh-CN" altLang="en-US" dirty="0"/>
              <a:t>►  </a:t>
            </a:r>
            <a:r>
              <a:rPr lang="en-US" altLang="zh-CN" dirty="0"/>
              <a:t>1.</a:t>
            </a:r>
            <a:r>
              <a:rPr lang="zh-CN" altLang="en-US" dirty="0"/>
              <a:t>为什么要学习</a:t>
            </a:r>
            <a:r>
              <a:rPr lang="en-US" altLang="zh-CN" dirty="0"/>
              <a:t>Python</a:t>
            </a:r>
            <a:r>
              <a:rPr lang="zh-CN" altLang="en-US" dirty="0"/>
              <a:t>？学习</a:t>
            </a:r>
            <a:r>
              <a:rPr lang="en-US" altLang="zh-CN" dirty="0"/>
              <a:t>Python</a:t>
            </a:r>
            <a:r>
              <a:rPr lang="zh-CN" altLang="en-US" dirty="0"/>
              <a:t>的什么？</a:t>
            </a:r>
          </a:p>
        </p:txBody>
      </p:sp>
      <p:sp>
        <p:nvSpPr>
          <p:cNvPr id="17" name="标题 3">
            <a:extLst>
              <a:ext uri="{FF2B5EF4-FFF2-40B4-BE49-F238E27FC236}">
                <a16:creationId xmlns:a16="http://schemas.microsoft.com/office/drawing/2014/main" id="{0C310D9E-AF46-4E0E-A44D-E57FB2C4B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三个基本问题</a:t>
            </a:r>
          </a:p>
        </p:txBody>
      </p:sp>
      <p:graphicFrame>
        <p:nvGraphicFramePr>
          <p:cNvPr id="18" name="内容占位符 7">
            <a:extLst>
              <a:ext uri="{FF2B5EF4-FFF2-40B4-BE49-F238E27FC236}">
                <a16:creationId xmlns:a16="http://schemas.microsoft.com/office/drawing/2014/main" id="{D9FB74AC-C20B-44FC-8992-EAEEDD3569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9297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2642112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sz="4000" dirty="0"/>
              <a:t>1.1 Python</a:t>
            </a:r>
            <a:r>
              <a:rPr lang="zh-CN" altLang="en-US" sz="4000" dirty="0"/>
              <a:t>的优点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▼第一篇 准备工作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051131" cy="908720"/>
          </a:xfrm>
        </p:spPr>
        <p:txBody>
          <a:bodyPr/>
          <a:lstStyle/>
          <a:p>
            <a:r>
              <a:rPr lang="zh-CN" altLang="en-US" dirty="0"/>
              <a:t>►  </a:t>
            </a:r>
            <a:r>
              <a:rPr lang="en-US" altLang="zh-CN" dirty="0"/>
              <a:t>1.</a:t>
            </a:r>
            <a:r>
              <a:rPr lang="zh-CN" altLang="en-US" dirty="0"/>
              <a:t>为什么要学习</a:t>
            </a:r>
            <a:r>
              <a:rPr lang="en-US" altLang="zh-CN" dirty="0"/>
              <a:t>Python</a:t>
            </a:r>
            <a:r>
              <a:rPr lang="zh-CN" altLang="en-US" dirty="0"/>
              <a:t>？学习</a:t>
            </a:r>
            <a:r>
              <a:rPr lang="en-US" altLang="zh-CN" dirty="0"/>
              <a:t>Python</a:t>
            </a:r>
            <a:r>
              <a:rPr lang="zh-CN" altLang="en-US" dirty="0"/>
              <a:t>的什么？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F05DC736-38CA-40D1-9F10-BB0E447270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797793"/>
              </p:ext>
            </p:extLst>
          </p:nvPr>
        </p:nvGraphicFramePr>
        <p:xfrm>
          <a:off x="1271463" y="1844824"/>
          <a:ext cx="9149733" cy="4305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9616140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sz="4000" dirty="0"/>
              <a:t>1.2 </a:t>
            </a:r>
            <a:r>
              <a:rPr lang="zh-CN" altLang="en-US" sz="4000" dirty="0"/>
              <a:t>学习</a:t>
            </a:r>
            <a:r>
              <a:rPr lang="en-US" altLang="zh-CN" sz="4000" dirty="0"/>
              <a:t>Python</a:t>
            </a:r>
            <a:r>
              <a:rPr lang="zh-CN" altLang="en-US" sz="4000" dirty="0"/>
              <a:t>的原因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▼第一篇 准备工作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051131" cy="908720"/>
          </a:xfrm>
        </p:spPr>
        <p:txBody>
          <a:bodyPr/>
          <a:lstStyle/>
          <a:p>
            <a:r>
              <a:rPr lang="zh-CN" altLang="en-US" dirty="0"/>
              <a:t>►  </a:t>
            </a:r>
            <a:r>
              <a:rPr lang="en-US" altLang="zh-CN" dirty="0"/>
              <a:t>1.</a:t>
            </a:r>
            <a:r>
              <a:rPr lang="zh-CN" altLang="en-US" dirty="0"/>
              <a:t>为什么要学习</a:t>
            </a:r>
            <a:r>
              <a:rPr lang="en-US" altLang="zh-CN" dirty="0"/>
              <a:t>Python</a:t>
            </a:r>
            <a:r>
              <a:rPr lang="zh-CN" altLang="en-US" dirty="0"/>
              <a:t>？学习</a:t>
            </a:r>
            <a:r>
              <a:rPr lang="en-US" altLang="zh-CN" dirty="0"/>
              <a:t>Python</a:t>
            </a:r>
            <a:r>
              <a:rPr lang="zh-CN" altLang="en-US" dirty="0"/>
              <a:t>的什么？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8BA9152C-5DB4-4035-A77A-EE82F614DB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008607"/>
              </p:ext>
            </p:extLst>
          </p:nvPr>
        </p:nvGraphicFramePr>
        <p:xfrm>
          <a:off x="1127448" y="1957457"/>
          <a:ext cx="9171633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2326903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▼第一篇 准备工作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051131" cy="908720"/>
          </a:xfrm>
        </p:spPr>
        <p:txBody>
          <a:bodyPr/>
          <a:lstStyle/>
          <a:p>
            <a:r>
              <a:rPr lang="zh-CN" altLang="en-US" dirty="0"/>
              <a:t>►  </a:t>
            </a:r>
            <a:r>
              <a:rPr lang="en-US" altLang="zh-CN" dirty="0"/>
              <a:t>1.</a:t>
            </a:r>
            <a:r>
              <a:rPr lang="zh-CN" altLang="en-US" dirty="0"/>
              <a:t>为什么要学习</a:t>
            </a:r>
            <a:r>
              <a:rPr lang="en-US" altLang="zh-CN" dirty="0"/>
              <a:t>Python</a:t>
            </a:r>
            <a:r>
              <a:rPr lang="zh-CN" altLang="en-US" dirty="0"/>
              <a:t>？学习</a:t>
            </a:r>
            <a:r>
              <a:rPr lang="en-US" altLang="zh-CN" dirty="0"/>
              <a:t>Python</a:t>
            </a:r>
            <a:r>
              <a:rPr lang="zh-CN" altLang="en-US" dirty="0"/>
              <a:t>的什么？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3C0A6D16-2916-49CA-8C26-32852DAD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0" name="Picture 2" descr="http://wesmckinney.com/images/wes-2017-01-12-small.png">
            <a:extLst>
              <a:ext uri="{FF2B5EF4-FFF2-40B4-BE49-F238E27FC236}">
                <a16:creationId xmlns:a16="http://schemas.microsoft.com/office/drawing/2014/main" id="{B8373D0A-1367-44EC-B93B-49838E4B2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513" y="681037"/>
            <a:ext cx="3559355" cy="360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akamaicovers.oreilly.com/images/0636920023784/cat.gif">
            <a:extLst>
              <a:ext uri="{FF2B5EF4-FFF2-40B4-BE49-F238E27FC236}">
                <a16:creationId xmlns:a16="http://schemas.microsoft.com/office/drawing/2014/main" id="{AAE0E425-02BB-4402-9294-DB515D977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018" y="3711304"/>
            <a:ext cx="17145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C66FAD3-0EA8-4493-87C0-224DC8E2763C}"/>
              </a:ext>
            </a:extLst>
          </p:cNvPr>
          <p:cNvSpPr/>
          <p:nvPr/>
        </p:nvSpPr>
        <p:spPr>
          <a:xfrm>
            <a:off x="1497417" y="4599645"/>
            <a:ext cx="2122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Wes McKinney</a:t>
            </a:r>
            <a:endParaRPr lang="zh-CN" altLang="en-US" sz="2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D877E31-AEA5-40B1-8C2E-4FFC3AE729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753"/>
          <a:stretch/>
        </p:blipFill>
        <p:spPr>
          <a:xfrm>
            <a:off x="6411944" y="616608"/>
            <a:ext cx="4617032" cy="3437807"/>
          </a:xfrm>
          <a:prstGeom prst="rect">
            <a:avLst/>
          </a:prstGeom>
        </p:spPr>
      </p:pic>
      <p:pic>
        <p:nvPicPr>
          <p:cNvPr id="14" name="Picture 6" descr="R for Data Science: Import, Tidy, Transform, Visualize, and Model Data">
            <a:extLst>
              <a:ext uri="{FF2B5EF4-FFF2-40B4-BE49-F238E27FC236}">
                <a16:creationId xmlns:a16="http://schemas.microsoft.com/office/drawing/2014/main" id="{3AF4D9FB-48B8-4C64-9830-7EB6A153D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476" y="3535837"/>
            <a:ext cx="1835118" cy="242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392596C-AA58-43F1-84F3-1F4F775B498D}"/>
              </a:ext>
            </a:extLst>
          </p:cNvPr>
          <p:cNvSpPr txBox="1"/>
          <p:nvPr/>
        </p:nvSpPr>
        <p:spPr>
          <a:xfrm>
            <a:off x="6661599" y="4599645"/>
            <a:ext cx="240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Hadley Wickham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9848665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E264B4-DBB3-4D3C-8473-D0C664244F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F3AC33-0FF3-40B5-B6D6-65C666E082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FA6739F-512F-4617-A557-050E257E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未来，不是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【Python vs R】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，而是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【Python and R】</a:t>
            </a:r>
            <a:endParaRPr lang="zh-CN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AutoShape 2" descr="https://mmbiz.qpic.cn/mmbiz_jpg/WmswYAExT4fTXpicJscNIjbc9qibCJMQe4jW5GQxqojNBgOAgsusbOd1WJJsUjbc070rldlZKN4aNaurYUuKVPvw/640?wx_fmt=jpeg&amp;tp=webp&amp;wxfrom=5&amp;wx_lazy=1">
            <a:extLst>
              <a:ext uri="{FF2B5EF4-FFF2-40B4-BE49-F238E27FC236}">
                <a16:creationId xmlns:a16="http://schemas.microsoft.com/office/drawing/2014/main" id="{73BEB405-C20D-40D5-8DE3-0038AF8E12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D6DF526-4A5C-411D-B39A-46234ED00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736" y="2500053"/>
            <a:ext cx="6028592" cy="36247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56D316B-A1CF-4B5E-BAAB-C677CE4E6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364" y="3581400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47352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473</Words>
  <Application>Microsoft Office PowerPoint</Application>
  <PresentationFormat>宽屏</PresentationFormat>
  <Paragraphs>97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华文中宋</vt:lpstr>
      <vt:lpstr>Arial</vt:lpstr>
      <vt:lpstr>Calibri</vt:lpstr>
      <vt:lpstr>Times New Roman</vt:lpstr>
      <vt:lpstr>Wingdings</vt:lpstr>
      <vt:lpstr>Wingdings 2</vt:lpstr>
      <vt:lpstr>吉祥如意</vt:lpstr>
      <vt:lpstr>Python编程     ——从数据分析到数据科学</vt:lpstr>
      <vt:lpstr>1.为什么要学习Python？           学习Python的什么</vt:lpstr>
      <vt:lpstr>本章内容提要</vt:lpstr>
      <vt:lpstr>Life is short, you need Python</vt:lpstr>
      <vt:lpstr>三个基本问题</vt:lpstr>
      <vt:lpstr>1.1 Python的优点</vt:lpstr>
      <vt:lpstr>1.2 学习Python的原因</vt:lpstr>
      <vt:lpstr>PowerPoint 演示文稿</vt:lpstr>
      <vt:lpstr>未来，不是【Python vs R】，而是【Python and R】</vt:lpstr>
      <vt:lpstr>1.3 学习Python的哪些知识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Soloman Soloman</cp:lastModifiedBy>
  <cp:revision>1560</cp:revision>
  <cp:lastPrinted>2017-07-17T10:18:39Z</cp:lastPrinted>
  <dcterms:created xsi:type="dcterms:W3CDTF">2007-03-02T11:26:21Z</dcterms:created>
  <dcterms:modified xsi:type="dcterms:W3CDTF">2019-01-21T01:35:33Z</dcterms:modified>
</cp:coreProperties>
</file>