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R</a:t>
            </a:r>
            <a:r>
              <a:rPr altLang="en-US" sz="2400" lang="en-US"/>
              <a:t>a</a:t>
            </a:r>
            <a:r>
              <a:rPr altLang="en-US" sz="2400" lang="en-US"/>
              <a:t>j</a:t>
            </a:r>
            <a:r>
              <a:rPr altLang="en-US" sz="2400" lang="en-US"/>
              <a:t>a</a:t>
            </a:r>
            <a:r>
              <a:rPr altLang="en-US" sz="2400" lang="en-US"/>
              <a:t>l</a:t>
            </a:r>
            <a:r>
              <a:rPr altLang="en-US" sz="2400" lang="en-US"/>
              <a:t>a</a:t>
            </a:r>
            <a:r>
              <a:rPr altLang="en-US" sz="2400" lang="en-US"/>
              <a:t>k</a:t>
            </a:r>
            <a:r>
              <a:rPr altLang="en-US" sz="2400" lang="en-US"/>
              <a:t>shmi</a:t>
            </a:r>
            <a:r>
              <a:rPr altLang="en-US" sz="2400" lang="en-US"/>
              <a:t>.</a:t>
            </a:r>
            <a:r>
              <a:rPr altLang="en-US" sz="2400" lang="en-US"/>
              <a:t>B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3122128</a:t>
            </a:r>
            <a:r>
              <a:rPr altLang="en-US" dirty="0" sz="2400" lang="en-US"/>
              <a:t>4</a:t>
            </a:r>
            <a:r>
              <a:rPr altLang="en-US" dirty="0" sz="2400" lang="en-US"/>
              <a:t>7</a:t>
            </a:r>
            <a:r>
              <a:rPr altLang="en-US" dirty="0" sz="2400" lang="en-IN"/>
              <a:t>  [unm14512022g</a:t>
            </a:r>
            <a:r>
              <a:rPr altLang="en-US" dirty="0" sz="2400" lang="en-US"/>
              <a:t>9</a:t>
            </a:r>
            <a:r>
              <a:rPr altLang="en-US" dirty="0" sz="2400" lang="en-US"/>
              <a:t>7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65232"/>
            <a:ext cx="8294470" cy="514999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2024-03-27T19:07:00Z</dcterms:created>
  <dcterms:modified xsi:type="dcterms:W3CDTF">2024-08-30T04:20:55Z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483ffd7db05b4af383acac9f3f1597fa</vt:lpwstr>
  </property>
  <property fmtid="{D5CDD505-2E9C-101B-9397-08002B2CF9AE}" pid="5" name="KSOProductBuildVer">
    <vt:lpwstr>1033-12.2.0.18165</vt:lpwstr>
  </property>
</Properties>
</file>