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4"/>
  </p:sldMasterIdLst>
  <p:notesMasterIdLst>
    <p:notesMasterId r:id="rId30"/>
  </p:notesMasterIdLst>
  <p:handoutMasterIdLst>
    <p:handoutMasterId r:id="rId31"/>
  </p:handoutMasterIdLst>
  <p:sldIdLst>
    <p:sldId id="1857" r:id="rId5"/>
    <p:sldId id="2076136437" r:id="rId6"/>
    <p:sldId id="2076136439" r:id="rId7"/>
    <p:sldId id="2076136442" r:id="rId8"/>
    <p:sldId id="3831" r:id="rId9"/>
    <p:sldId id="3846" r:id="rId10"/>
    <p:sldId id="3852" r:id="rId11"/>
    <p:sldId id="3853" r:id="rId12"/>
    <p:sldId id="3854" r:id="rId13"/>
    <p:sldId id="3855" r:id="rId14"/>
    <p:sldId id="3856" r:id="rId15"/>
    <p:sldId id="2076137889" r:id="rId16"/>
    <p:sldId id="2076137892" r:id="rId17"/>
    <p:sldId id="3859" r:id="rId18"/>
    <p:sldId id="3858" r:id="rId19"/>
    <p:sldId id="3857" r:id="rId20"/>
    <p:sldId id="2076136441" r:id="rId21"/>
    <p:sldId id="2076137893" r:id="rId22"/>
    <p:sldId id="2076136458" r:id="rId23"/>
    <p:sldId id="2076137894" r:id="rId24"/>
    <p:sldId id="2076137822" r:id="rId25"/>
    <p:sldId id="2076136467" r:id="rId26"/>
    <p:sldId id="2076136468" r:id="rId27"/>
    <p:sldId id="2076136440" r:id="rId28"/>
    <p:sldId id="1532"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62CBC1B6-EEFF-419B-992E-E9FFA34FA754}">
          <p14:sldIdLst>
            <p14:sldId id="1857"/>
            <p14:sldId id="2076136437"/>
            <p14:sldId id="2076136439"/>
          </p14:sldIdLst>
        </p14:section>
        <p14:section name="PowerShell" id="{8022E60B-C229-4C4C-9515-C76C0F3DDC1B}">
          <p14:sldIdLst>
            <p14:sldId id="2076136442"/>
            <p14:sldId id="3831"/>
            <p14:sldId id="3846"/>
            <p14:sldId id="3852"/>
            <p14:sldId id="3853"/>
            <p14:sldId id="3854"/>
            <p14:sldId id="3855"/>
            <p14:sldId id="3856"/>
          </p14:sldIdLst>
        </p14:section>
        <p14:section name="managment connectors" id="{F05831A0-D3E5-4E82-B273-D5EC72EC2772}">
          <p14:sldIdLst>
            <p14:sldId id="2076137889"/>
            <p14:sldId id="2076137892"/>
            <p14:sldId id="3859"/>
            <p14:sldId id="3858"/>
            <p14:sldId id="3857"/>
            <p14:sldId id="2076136441"/>
            <p14:sldId id="2076137893"/>
          </p14:sldIdLst>
        </p14:section>
        <p14:section name="Taking action" id="{8B060384-8B0C-41DA-A59A-D508DB56671A}">
          <p14:sldIdLst>
            <p14:sldId id="2076136458"/>
            <p14:sldId id="2076137894"/>
            <p14:sldId id="2076137822"/>
            <p14:sldId id="2076136467"/>
            <p14:sldId id="2076136468"/>
            <p14:sldId id="2076136440"/>
          </p14:sldIdLst>
        </p14:section>
        <p14:section name="Appendix" id="{DDD431EC-EF60-4B30-A34B-6EFEB5765DBB}">
          <p14:sldIdLst>
            <p14:sldId id="153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karose" initials="v" lastIdx="6" clrIdx="0"/>
  <p:cmAuthor id="7" name="George Doubinski (SOLUTIONS NET PTY LTD)" initials="GD(NPL" lastIdx="29" clrIdx="7">
    <p:extLst>
      <p:ext uri="{19B8F6BF-5375-455C-9EA6-DF929625EA0E}">
        <p15:presenceInfo xmlns:p15="http://schemas.microsoft.com/office/powerpoint/2012/main" userId="S-1-5-21-778427548-827394404-3517438508-1001" providerId="AD"/>
      </p:ext>
    </p:extLst>
  </p:cmAuthor>
  <p:cmAuthor id="1" name="kghaffari" initials="k" lastIdx="3" clrIdx="1"/>
  <p:cmAuthor id="8" name="Julie Yack" initials="JY" lastIdx="3" clrIdx="8">
    <p:extLst>
      <p:ext uri="{19B8F6BF-5375-455C-9EA6-DF929625EA0E}">
        <p15:presenceInfo xmlns:p15="http://schemas.microsoft.com/office/powerpoint/2012/main" userId="69a26d0b1d12c0a5" providerId="Windows Live"/>
      </p:ext>
    </p:extLst>
  </p:cmAuthor>
  <p:cmAuthor id="2" name="awatson" initials="aw" lastIdx="5" clrIdx="2"/>
  <p:cmAuthor id="9" name="Dave Yack (COLORADO TECHNOLOGY CONSULTANT)" initials="DY(TC" lastIdx="8" clrIdx="9">
    <p:extLst>
      <p:ext uri="{19B8F6BF-5375-455C-9EA6-DF929625EA0E}">
        <p15:presenceInfo xmlns:p15="http://schemas.microsoft.com/office/powerpoint/2012/main" userId="Dave Yack (COLORADO TECHNOLOGY CONSULTANT)" providerId="None"/>
      </p:ext>
    </p:extLst>
  </p:cmAuthor>
  <p:cmAuthor id="3" name="John" initials="J" lastIdx="2" clrIdx="3"/>
  <p:cmAuthor id="10" name="Manuela Pichler" initials="MP" lastIdx="2" clrIdx="10">
    <p:extLst>
      <p:ext uri="{19B8F6BF-5375-455C-9EA6-DF929625EA0E}">
        <p15:presenceInfo xmlns:p15="http://schemas.microsoft.com/office/powerpoint/2012/main" userId="S::mapichle@microsoft.com::07a841c1-49c8-4352-a8c3-3a0d96cf9a08" providerId="AD"/>
      </p:ext>
    </p:extLst>
  </p:cmAuthor>
  <p:cmAuthor id="4" name="David Yack" initials="DY" lastIdx="2" clrIdx="4">
    <p:extLst>
      <p:ext uri="{19B8F6BF-5375-455C-9EA6-DF929625EA0E}">
        <p15:presenceInfo xmlns:p15="http://schemas.microsoft.com/office/powerpoint/2012/main" userId="David Yack" providerId="None"/>
      </p:ext>
    </p:extLst>
  </p:cmAuthor>
  <p:cmAuthor id="5" name="Britta Scampton" initials="BS" lastIdx="2" clrIdx="5">
    <p:extLst>
      <p:ext uri="{19B8F6BF-5375-455C-9EA6-DF929625EA0E}">
        <p15:presenceInfo xmlns:p15="http://schemas.microsoft.com/office/powerpoint/2012/main" userId="S-1-5-21-1659004503-1364589140-1801674531-5439" providerId="AD"/>
      </p:ext>
    </p:extLst>
  </p:cmAuthor>
  <p:cmAuthor id="6" name="David Yack (Snapographs)" initials="DY(" lastIdx="1" clrIdx="6">
    <p:extLst>
      <p:ext uri="{19B8F6BF-5375-455C-9EA6-DF929625EA0E}">
        <p15:presenceInfo xmlns:p15="http://schemas.microsoft.com/office/powerpoint/2012/main" userId="David Yack (Snapograph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84204" autoAdjust="0"/>
  </p:normalViewPr>
  <p:slideViewPr>
    <p:cSldViewPr>
      <p:cViewPr varScale="1">
        <p:scale>
          <a:sx n="183" d="100"/>
          <a:sy n="183" d="100"/>
        </p:scale>
        <p:origin x="1200" y="104"/>
      </p:cViewPr>
      <p:guideLst>
        <p:guide orient="horz" pos="1620"/>
        <p:guide pos="2880"/>
      </p:guideLst>
    </p:cSldViewPr>
  </p:slideViewPr>
  <p:outlineViewPr>
    <p:cViewPr>
      <p:scale>
        <a:sx n="33" d="100"/>
        <a:sy n="33" d="100"/>
      </p:scale>
      <p:origin x="0" y="-4242"/>
    </p:cViewPr>
  </p:outlineViewPr>
  <p:notesTextViewPr>
    <p:cViewPr>
      <p:scale>
        <a:sx n="1" d="1"/>
        <a:sy n="1" d="1"/>
      </p:scale>
      <p:origin x="0" y="0"/>
    </p:cViewPr>
  </p:notesTextViewPr>
  <p:notesViewPr>
    <p:cSldViewPr>
      <p:cViewPr>
        <p:scale>
          <a:sx n="84" d="100"/>
          <a:sy n="84" d="100"/>
        </p:scale>
        <p:origin x="5832" y="17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a Pichler" userId="07a841c1-49c8-4352-a8c3-3a0d96cf9a08" providerId="ADAL" clId="{B5DEEB71-99E5-42E0-9064-947833A75DDC}"/>
    <pc:docChg chg="custSel">
      <pc:chgData name="Manuela Pichler" userId="07a841c1-49c8-4352-a8c3-3a0d96cf9a08" providerId="ADAL" clId="{B5DEEB71-99E5-42E0-9064-947833A75DDC}" dt="2019-10-22T18:00:55.097" v="1" actId="1592"/>
      <pc:docMkLst>
        <pc:docMk/>
      </pc:docMkLst>
      <pc:sldChg chg="delCm modCm">
        <pc:chgData name="Manuela Pichler" userId="07a841c1-49c8-4352-a8c3-3a0d96cf9a08" providerId="ADAL" clId="{B5DEEB71-99E5-42E0-9064-947833A75DDC}" dt="2019-10-22T18:00:55.097" v="1" actId="1592"/>
        <pc:sldMkLst>
          <pc:docMk/>
          <pc:sldMk cId="4004979949" sldId="2076136442"/>
        </pc:sldMkLst>
      </pc:sldChg>
    </pc:docChg>
  </pc:docChgLst>
  <pc:docChgLst>
    <pc:chgData name="Manuela Pichler" userId="S::mapichle@microsoft.com::07a841c1-49c8-4352-a8c3-3a0d96cf9a08" providerId="AD" clId="Web-{FB561F9B-E411-40B9-9A6C-F08DD6E5A002}"/>
    <pc:docChg chg="modSld">
      <pc:chgData name="Manuela Pichler" userId="S::mapichle@microsoft.com::07a841c1-49c8-4352-a8c3-3a0d96cf9a08" providerId="AD" clId="Web-{FB561F9B-E411-40B9-9A6C-F08DD6E5A002}" dt="2019-10-16T10:21:22.793" v="7" actId="20577"/>
      <pc:docMkLst>
        <pc:docMk/>
      </pc:docMkLst>
      <pc:sldChg chg="modSp">
        <pc:chgData name="Manuela Pichler" userId="S::mapichle@microsoft.com::07a841c1-49c8-4352-a8c3-3a0d96cf9a08" providerId="AD" clId="Web-{FB561F9B-E411-40B9-9A6C-F08DD6E5A002}" dt="2019-10-16T10:21:06.746" v="1" actId="20577"/>
        <pc:sldMkLst>
          <pc:docMk/>
          <pc:sldMk cId="2829627209" sldId="2076136465"/>
        </pc:sldMkLst>
        <pc:spChg chg="mod">
          <ac:chgData name="Manuela Pichler" userId="S::mapichle@microsoft.com::07a841c1-49c8-4352-a8c3-3a0d96cf9a08" providerId="AD" clId="Web-{FB561F9B-E411-40B9-9A6C-F08DD6E5A002}" dt="2019-10-16T10:21:06.746" v="1" actId="20577"/>
          <ac:spMkLst>
            <pc:docMk/>
            <pc:sldMk cId="2829627209" sldId="2076136465"/>
            <ac:spMk id="8" creationId="{3BFC323C-5E3F-4405-BF79-35C64F3C2BE1}"/>
          </ac:spMkLst>
        </pc:spChg>
      </pc:sldChg>
      <pc:sldChg chg="modSp">
        <pc:chgData name="Manuela Pichler" userId="S::mapichle@microsoft.com::07a841c1-49c8-4352-a8c3-3a0d96cf9a08" providerId="AD" clId="Web-{FB561F9B-E411-40B9-9A6C-F08DD6E5A002}" dt="2019-10-16T10:21:10.371" v="3" actId="20577"/>
        <pc:sldMkLst>
          <pc:docMk/>
          <pc:sldMk cId="2044836572" sldId="2076136466"/>
        </pc:sldMkLst>
        <pc:spChg chg="mod">
          <ac:chgData name="Manuela Pichler" userId="S::mapichle@microsoft.com::07a841c1-49c8-4352-a8c3-3a0d96cf9a08" providerId="AD" clId="Web-{FB561F9B-E411-40B9-9A6C-F08DD6E5A002}" dt="2019-10-16T10:21:10.371" v="3" actId="20577"/>
          <ac:spMkLst>
            <pc:docMk/>
            <pc:sldMk cId="2044836572" sldId="2076136466"/>
            <ac:spMk id="8" creationId="{3BFC323C-5E3F-4405-BF79-35C64F3C2BE1}"/>
          </ac:spMkLst>
        </pc:spChg>
      </pc:sldChg>
      <pc:sldChg chg="modSp">
        <pc:chgData name="Manuela Pichler" userId="S::mapichle@microsoft.com::07a841c1-49c8-4352-a8c3-3a0d96cf9a08" providerId="AD" clId="Web-{FB561F9B-E411-40B9-9A6C-F08DD6E5A002}" dt="2019-10-16T10:21:14.309" v="5" actId="20577"/>
        <pc:sldMkLst>
          <pc:docMk/>
          <pc:sldMk cId="3773619859" sldId="2076136467"/>
        </pc:sldMkLst>
        <pc:spChg chg="mod">
          <ac:chgData name="Manuela Pichler" userId="S::mapichle@microsoft.com::07a841c1-49c8-4352-a8c3-3a0d96cf9a08" providerId="AD" clId="Web-{FB561F9B-E411-40B9-9A6C-F08DD6E5A002}" dt="2019-10-16T10:21:14.309" v="5" actId="20577"/>
          <ac:spMkLst>
            <pc:docMk/>
            <pc:sldMk cId="3773619859" sldId="2076136467"/>
            <ac:spMk id="4" creationId="{80717EA4-76E8-4C99-AEC5-18B83E2DD978}"/>
          </ac:spMkLst>
        </pc:spChg>
      </pc:sldChg>
      <pc:sldChg chg="modSp">
        <pc:chgData name="Manuela Pichler" userId="S::mapichle@microsoft.com::07a841c1-49c8-4352-a8c3-3a0d96cf9a08" providerId="AD" clId="Web-{FB561F9B-E411-40B9-9A6C-F08DD6E5A002}" dt="2019-10-16T10:21:22.793" v="7" actId="20577"/>
        <pc:sldMkLst>
          <pc:docMk/>
          <pc:sldMk cId="1983802182" sldId="2076136468"/>
        </pc:sldMkLst>
        <pc:spChg chg="mod">
          <ac:chgData name="Manuela Pichler" userId="S::mapichle@microsoft.com::07a841c1-49c8-4352-a8c3-3a0d96cf9a08" providerId="AD" clId="Web-{FB561F9B-E411-40B9-9A6C-F08DD6E5A002}" dt="2019-10-16T10:21:22.793" v="7" actId="20577"/>
          <ac:spMkLst>
            <pc:docMk/>
            <pc:sldMk cId="1983802182" sldId="2076136468"/>
            <ac:spMk id="4" creationId="{80717EA4-76E8-4C99-AEC5-18B83E2DD978}"/>
          </ac:spMkLst>
        </pc:spChg>
      </pc:sldChg>
    </pc:docChg>
  </pc:docChgLst>
  <pc:docChgLst>
    <pc:chgData name="Manuela Pichler" userId="S::mapichle@microsoft.com::07a841c1-49c8-4352-a8c3-3a0d96cf9a08" providerId="AD" clId="Web-{0BA102BA-9D02-1AD0-79E2-3FF201517086}"/>
    <pc:docChg chg="">
      <pc:chgData name="Manuela Pichler" userId="S::mapichle@microsoft.com::07a841c1-49c8-4352-a8c3-3a0d96cf9a08" providerId="AD" clId="Web-{0BA102BA-9D02-1AD0-79E2-3FF201517086}" dt="2019-10-22T19:00:52.153" v="0"/>
      <pc:docMkLst>
        <pc:docMk/>
      </pc:docMkLst>
      <pc:sldChg chg="delCm">
        <pc:chgData name="Manuela Pichler" userId="S::mapichle@microsoft.com::07a841c1-49c8-4352-a8c3-3a0d96cf9a08" providerId="AD" clId="Web-{0BA102BA-9D02-1AD0-79E2-3FF201517086}" dt="2019-10-22T19:00:52.153" v="0"/>
        <pc:sldMkLst>
          <pc:docMk/>
          <pc:sldMk cId="370835268" sldId="2076136440"/>
        </pc:sldMkLst>
      </pc:sldChg>
    </pc:docChg>
  </pc:docChgLst>
  <pc:docChgLst>
    <pc:chgData name="Manuela Pichler" userId="07a841c1-49c8-4352-a8c3-3a0d96cf9a08" providerId="ADAL" clId="{427144EE-72D9-44E3-985A-997CB1F310F4}"/>
    <pc:docChg chg="custSel modSld">
      <pc:chgData name="Manuela Pichler" userId="07a841c1-49c8-4352-a8c3-3a0d96cf9a08" providerId="ADAL" clId="{427144EE-72D9-44E3-985A-997CB1F310F4}" dt="2020-02-28T13:26:00.575" v="1" actId="27636"/>
      <pc:docMkLst>
        <pc:docMk/>
      </pc:docMkLst>
      <pc:sldChg chg="modSp mod">
        <pc:chgData name="Manuela Pichler" userId="07a841c1-49c8-4352-a8c3-3a0d96cf9a08" providerId="ADAL" clId="{427144EE-72D9-44E3-985A-997CB1F310F4}" dt="2020-02-28T13:26:00.575" v="1" actId="27636"/>
        <pc:sldMkLst>
          <pc:docMk/>
          <pc:sldMk cId="3659103334" sldId="2076137822"/>
        </pc:sldMkLst>
        <pc:spChg chg="mod">
          <ac:chgData name="Manuela Pichler" userId="07a841c1-49c8-4352-a8c3-3a0d96cf9a08" providerId="ADAL" clId="{427144EE-72D9-44E3-985A-997CB1F310F4}" dt="2020-02-28T13:26:00.575" v="1" actId="27636"/>
          <ac:spMkLst>
            <pc:docMk/>
            <pc:sldMk cId="3659103334" sldId="2076137822"/>
            <ac:spMk id="3" creationId="{961EDA1A-1AAA-46ED-87FB-B99A19480DDB}"/>
          </ac:spMkLst>
        </pc:spChg>
      </pc:sldChg>
    </pc:docChg>
  </pc:docChgLst>
  <pc:docChgLst>
    <pc:chgData name="Manuela Pichler" userId="07a841c1-49c8-4352-a8c3-3a0d96cf9a08" providerId="ADAL" clId="{563E31E6-2F6D-4A36-9A7A-0BCD70760BA0}"/>
    <pc:docChg chg="delSld modSld delSection modSection">
      <pc:chgData name="Manuela Pichler" userId="07a841c1-49c8-4352-a8c3-3a0d96cf9a08" providerId="ADAL" clId="{563E31E6-2F6D-4A36-9A7A-0BCD70760BA0}" dt="2019-11-26T12:28:46.491" v="111" actId="18676"/>
      <pc:docMkLst>
        <pc:docMk/>
      </pc:docMkLst>
      <pc:sldChg chg="del">
        <pc:chgData name="Manuela Pichler" userId="07a841c1-49c8-4352-a8c3-3a0d96cf9a08" providerId="ADAL" clId="{563E31E6-2F6D-4A36-9A7A-0BCD70760BA0}" dt="2019-11-26T12:26:18.129" v="106" actId="2696"/>
        <pc:sldMkLst>
          <pc:docMk/>
          <pc:sldMk cId="1774435813" sldId="258"/>
        </pc:sldMkLst>
      </pc:sldChg>
      <pc:sldChg chg="del">
        <pc:chgData name="Manuela Pichler" userId="07a841c1-49c8-4352-a8c3-3a0d96cf9a08" providerId="ADAL" clId="{563E31E6-2F6D-4A36-9A7A-0BCD70760BA0}" dt="2019-11-26T12:28:41.959" v="109" actId="2696"/>
        <pc:sldMkLst>
          <pc:docMk/>
          <pc:sldMk cId="2833674949" sldId="280"/>
        </pc:sldMkLst>
      </pc:sldChg>
      <pc:sldChg chg="modSp">
        <pc:chgData name="Manuela Pichler" userId="07a841c1-49c8-4352-a8c3-3a0d96cf9a08" providerId="ADAL" clId="{563E31E6-2F6D-4A36-9A7A-0BCD70760BA0}" dt="2019-11-26T12:25:15.082" v="17" actId="20577"/>
        <pc:sldMkLst>
          <pc:docMk/>
          <pc:sldMk cId="3129417321" sldId="1986"/>
        </pc:sldMkLst>
        <pc:spChg chg="mod">
          <ac:chgData name="Manuela Pichler" userId="07a841c1-49c8-4352-a8c3-3a0d96cf9a08" providerId="ADAL" clId="{563E31E6-2F6D-4A36-9A7A-0BCD70760BA0}" dt="2019-11-26T12:25:15.082" v="17" actId="20577"/>
          <ac:spMkLst>
            <pc:docMk/>
            <pc:sldMk cId="3129417321" sldId="1986"/>
            <ac:spMk id="2" creationId="{663C4A39-1D60-4772-888B-490A4E5038BD}"/>
          </ac:spMkLst>
        </pc:spChg>
      </pc:sldChg>
      <pc:sldChg chg="del">
        <pc:chgData name="Manuela Pichler" userId="07a841c1-49c8-4352-a8c3-3a0d96cf9a08" providerId="ADAL" clId="{563E31E6-2F6D-4A36-9A7A-0BCD70760BA0}" dt="2019-11-26T12:26:18.110" v="105" actId="2696"/>
        <pc:sldMkLst>
          <pc:docMk/>
          <pc:sldMk cId="1293914471" sldId="1987"/>
        </pc:sldMkLst>
      </pc:sldChg>
      <pc:sldChg chg="del">
        <pc:chgData name="Manuela Pichler" userId="07a841c1-49c8-4352-a8c3-3a0d96cf9a08" providerId="ADAL" clId="{563E31E6-2F6D-4A36-9A7A-0BCD70760BA0}" dt="2019-11-26T12:26:18.087" v="104" actId="2696"/>
        <pc:sldMkLst>
          <pc:docMk/>
          <pc:sldMk cId="1804909707" sldId="3851"/>
        </pc:sldMkLst>
      </pc:sldChg>
      <pc:sldChg chg="modSp">
        <pc:chgData name="Manuela Pichler" userId="07a841c1-49c8-4352-a8c3-3a0d96cf9a08" providerId="ADAL" clId="{563E31E6-2F6D-4A36-9A7A-0BCD70760BA0}" dt="2019-11-26T12:25:05.084" v="2" actId="20577"/>
        <pc:sldMkLst>
          <pc:docMk/>
          <pc:sldMk cId="786923296" sldId="3853"/>
        </pc:sldMkLst>
        <pc:spChg chg="mod">
          <ac:chgData name="Manuela Pichler" userId="07a841c1-49c8-4352-a8c3-3a0d96cf9a08" providerId="ADAL" clId="{563E31E6-2F6D-4A36-9A7A-0BCD70760BA0}" dt="2019-11-26T12:25:05.084" v="2" actId="20577"/>
          <ac:spMkLst>
            <pc:docMk/>
            <pc:sldMk cId="786923296" sldId="3853"/>
            <ac:spMk id="2" creationId="{156046AE-FAAA-4133-BC35-6A48F4738C61}"/>
          </ac:spMkLst>
        </pc:spChg>
      </pc:sldChg>
      <pc:sldChg chg="del">
        <pc:chgData name="Manuela Pichler" userId="07a841c1-49c8-4352-a8c3-3a0d96cf9a08" providerId="ADAL" clId="{563E31E6-2F6D-4A36-9A7A-0BCD70760BA0}" dt="2019-11-26T12:28:40.459" v="107" actId="2696"/>
        <pc:sldMkLst>
          <pc:docMk/>
          <pc:sldMk cId="4121873686" sldId="10381"/>
        </pc:sldMkLst>
      </pc:sldChg>
      <pc:sldChg chg="modSp del">
        <pc:chgData name="Manuela Pichler" userId="07a841c1-49c8-4352-a8c3-3a0d96cf9a08" providerId="ADAL" clId="{563E31E6-2F6D-4A36-9A7A-0BCD70760BA0}" dt="2019-11-26T12:28:41.127" v="108" actId="2696"/>
        <pc:sldMkLst>
          <pc:docMk/>
          <pc:sldMk cId="69883165" sldId="10382"/>
        </pc:sldMkLst>
        <pc:spChg chg="mod">
          <ac:chgData name="Manuela Pichler" userId="07a841c1-49c8-4352-a8c3-3a0d96cf9a08" providerId="ADAL" clId="{563E31E6-2F6D-4A36-9A7A-0BCD70760BA0}" dt="2019-11-26T12:26:06.870" v="103" actId="20577"/>
          <ac:spMkLst>
            <pc:docMk/>
            <pc:sldMk cId="69883165" sldId="10382"/>
            <ac:spMk id="3" creationId="{961EDA1A-1AAA-46ED-87FB-B99A19480DDB}"/>
          </ac:spMkLst>
        </pc:spChg>
      </pc:sldChg>
      <pc:sldChg chg="modSp">
        <pc:chgData name="Manuela Pichler" userId="07a841c1-49c8-4352-a8c3-3a0d96cf9a08" providerId="ADAL" clId="{563E31E6-2F6D-4A36-9A7A-0BCD70760BA0}" dt="2019-11-26T12:25:57.324" v="65" actId="20577"/>
        <pc:sldMkLst>
          <pc:docMk/>
          <pc:sldMk cId="370835268" sldId="2076136440"/>
        </pc:sldMkLst>
        <pc:spChg chg="mod">
          <ac:chgData name="Manuela Pichler" userId="07a841c1-49c8-4352-a8c3-3a0d96cf9a08" providerId="ADAL" clId="{563E31E6-2F6D-4A36-9A7A-0BCD70760BA0}" dt="2019-11-26T12:25:57.324" v="65" actId="20577"/>
          <ac:spMkLst>
            <pc:docMk/>
            <pc:sldMk cId="370835268" sldId="2076136440"/>
            <ac:spMk id="2" creationId="{1718CCD3-8398-4323-95C7-D2CD697C5887}"/>
          </ac:spMkLst>
        </pc:spChg>
        <pc:spChg chg="mod">
          <ac:chgData name="Manuela Pichler" userId="07a841c1-49c8-4352-a8c3-3a0d96cf9a08" providerId="ADAL" clId="{563E31E6-2F6D-4A36-9A7A-0BCD70760BA0}" dt="2019-11-26T12:25:48.820" v="56" actId="20577"/>
          <ac:spMkLst>
            <pc:docMk/>
            <pc:sldMk cId="370835268" sldId="2076136440"/>
            <ac:spMk id="7" creationId="{D1FB617B-57D8-442C-A69F-3331570052E9}"/>
          </ac:spMkLst>
        </pc:spChg>
      </pc:sldChg>
      <pc:sldChg chg="modSp">
        <pc:chgData name="Manuela Pichler" userId="07a841c1-49c8-4352-a8c3-3a0d96cf9a08" providerId="ADAL" clId="{563E31E6-2F6D-4A36-9A7A-0BCD70760BA0}" dt="2019-11-26T12:25:32.533" v="49" actId="20577"/>
        <pc:sldMkLst>
          <pc:docMk/>
          <pc:sldMk cId="2044836572" sldId="2076136466"/>
        </pc:sldMkLst>
        <pc:spChg chg="mod">
          <ac:chgData name="Manuela Pichler" userId="07a841c1-49c8-4352-a8c3-3a0d96cf9a08" providerId="ADAL" clId="{563E31E6-2F6D-4A36-9A7A-0BCD70760BA0}" dt="2019-11-26T12:25:32.533" v="49" actId="20577"/>
          <ac:spMkLst>
            <pc:docMk/>
            <pc:sldMk cId="2044836572" sldId="2076136466"/>
            <ac:spMk id="3" creationId="{961EDA1A-1AAA-46ED-87FB-B99A19480DDB}"/>
          </ac:spMkLst>
        </pc:spChg>
      </pc:sldChg>
      <pc:sldMasterChg chg="delSldLayout">
        <pc:chgData name="Manuela Pichler" userId="07a841c1-49c8-4352-a8c3-3a0d96cf9a08" providerId="ADAL" clId="{563E31E6-2F6D-4A36-9A7A-0BCD70760BA0}" dt="2019-11-26T12:28:41.962" v="110" actId="2696"/>
        <pc:sldMasterMkLst>
          <pc:docMk/>
          <pc:sldMasterMk cId="2644651193" sldId="2147483744"/>
        </pc:sldMasterMkLst>
        <pc:sldLayoutChg chg="del">
          <pc:chgData name="Manuela Pichler" userId="07a841c1-49c8-4352-a8c3-3a0d96cf9a08" providerId="ADAL" clId="{563E31E6-2F6D-4A36-9A7A-0BCD70760BA0}" dt="2019-11-26T12:28:41.962" v="110" actId="2696"/>
          <pc:sldLayoutMkLst>
            <pc:docMk/>
            <pc:sldMasterMk cId="2644651193" sldId="2147483744"/>
            <pc:sldLayoutMk cId="1540989131" sldId="2147483772"/>
          </pc:sldLayoutMkLst>
        </pc:sldLayoutChg>
      </pc:sldMasterChg>
    </pc:docChg>
  </pc:docChgLst>
  <pc:docChgLst>
    <pc:chgData name="Manuela Pichler" userId="07a841c1-49c8-4352-a8c3-3a0d96cf9a08" providerId="ADAL" clId="{C24C33E3-4272-47F5-A3A0-565B181ADAF1}"/>
    <pc:docChg chg="custSel addSld modSld">
      <pc:chgData name="Manuela Pichler" userId="07a841c1-49c8-4352-a8c3-3a0d96cf9a08" providerId="ADAL" clId="{C24C33E3-4272-47F5-A3A0-565B181ADAF1}" dt="2019-10-09T09:59:41.866" v="304" actId="2056"/>
      <pc:docMkLst>
        <pc:docMk/>
      </pc:docMkLst>
      <pc:sldChg chg="mod modShow">
        <pc:chgData name="Manuela Pichler" userId="07a841c1-49c8-4352-a8c3-3a0d96cf9a08" providerId="ADAL" clId="{C24C33E3-4272-47F5-A3A0-565B181ADAF1}" dt="2019-10-09T09:59:19.582" v="301" actId="729"/>
        <pc:sldMkLst>
          <pc:docMk/>
          <pc:sldMk cId="4121873686" sldId="10381"/>
        </pc:sldMkLst>
      </pc:sldChg>
      <pc:sldChg chg="mod modShow">
        <pc:chgData name="Manuela Pichler" userId="07a841c1-49c8-4352-a8c3-3a0d96cf9a08" providerId="ADAL" clId="{C24C33E3-4272-47F5-A3A0-565B181ADAF1}" dt="2019-10-09T09:59:19.582" v="301" actId="729"/>
        <pc:sldMkLst>
          <pc:docMk/>
          <pc:sldMk cId="69883165" sldId="10382"/>
        </pc:sldMkLst>
      </pc:sldChg>
      <pc:sldChg chg="mod modShow addCm modCm">
        <pc:chgData name="Manuela Pichler" userId="07a841c1-49c8-4352-a8c3-3a0d96cf9a08" providerId="ADAL" clId="{C24C33E3-4272-47F5-A3A0-565B181ADAF1}" dt="2019-10-09T09:59:41.866" v="304" actId="2056"/>
        <pc:sldMkLst>
          <pc:docMk/>
          <pc:sldMk cId="370835268" sldId="2076136440"/>
        </pc:sldMkLst>
      </pc:sldChg>
      <pc:sldChg chg="modSp add addCm modCm">
        <pc:chgData name="Manuela Pichler" userId="07a841c1-49c8-4352-a8c3-3a0d96cf9a08" providerId="ADAL" clId="{C24C33E3-4272-47F5-A3A0-565B181ADAF1}" dt="2019-10-09T09:58:04.840" v="287" actId="113"/>
        <pc:sldMkLst>
          <pc:docMk/>
          <pc:sldMk cId="4004979949" sldId="2076136442"/>
        </pc:sldMkLst>
        <pc:spChg chg="mod">
          <ac:chgData name="Manuela Pichler" userId="07a841c1-49c8-4352-a8c3-3a0d96cf9a08" providerId="ADAL" clId="{C24C33E3-4272-47F5-A3A0-565B181ADAF1}" dt="2019-10-09T09:49:53.081" v="9" actId="20577"/>
          <ac:spMkLst>
            <pc:docMk/>
            <pc:sldMk cId="4004979949" sldId="2076136442"/>
            <ac:spMk id="2" creationId="{158A6539-59B4-4121-A250-51A4536EFAF9}"/>
          </ac:spMkLst>
        </pc:spChg>
        <pc:spChg chg="mod">
          <ac:chgData name="Manuela Pichler" userId="07a841c1-49c8-4352-a8c3-3a0d96cf9a08" providerId="ADAL" clId="{C24C33E3-4272-47F5-A3A0-565B181ADAF1}" dt="2019-10-09T09:58:04.840" v="287" actId="113"/>
          <ac:spMkLst>
            <pc:docMk/>
            <pc:sldMk cId="4004979949" sldId="2076136442"/>
            <ac:spMk id="3" creationId="{D97F2DFE-E6A9-4EEF-A95D-7834F11A0346}"/>
          </ac:spMkLst>
        </pc:spChg>
      </pc:sldChg>
      <pc:sldChg chg="modSp add">
        <pc:chgData name="Manuela Pichler" userId="07a841c1-49c8-4352-a8c3-3a0d96cf9a08" providerId="ADAL" clId="{C24C33E3-4272-47F5-A3A0-565B181ADAF1}" dt="2019-10-09T09:58:44.319" v="291" actId="404"/>
        <pc:sldMkLst>
          <pc:docMk/>
          <pc:sldMk cId="2829627209" sldId="2076136465"/>
        </pc:sldMkLst>
        <pc:spChg chg="mod">
          <ac:chgData name="Manuela Pichler" userId="07a841c1-49c8-4352-a8c3-3a0d96cf9a08" providerId="ADAL" clId="{C24C33E3-4272-47F5-A3A0-565B181ADAF1}" dt="2019-10-09T09:58:44.319" v="291" actId="404"/>
          <ac:spMkLst>
            <pc:docMk/>
            <pc:sldMk cId="2829627209" sldId="2076136465"/>
            <ac:spMk id="2" creationId="{CD3212FE-7364-4B7D-B133-F68BE00BAD6F}"/>
          </ac:spMkLst>
        </pc:spChg>
      </pc:sldChg>
      <pc:sldChg chg="modSp add">
        <pc:chgData name="Manuela Pichler" userId="07a841c1-49c8-4352-a8c3-3a0d96cf9a08" providerId="ADAL" clId="{C24C33E3-4272-47F5-A3A0-565B181ADAF1}" dt="2019-10-09T09:58:53.270" v="294" actId="404"/>
        <pc:sldMkLst>
          <pc:docMk/>
          <pc:sldMk cId="2044836572" sldId="2076136466"/>
        </pc:sldMkLst>
        <pc:spChg chg="mod">
          <ac:chgData name="Manuela Pichler" userId="07a841c1-49c8-4352-a8c3-3a0d96cf9a08" providerId="ADAL" clId="{C24C33E3-4272-47F5-A3A0-565B181ADAF1}" dt="2019-10-09T09:58:53.270" v="294" actId="404"/>
          <ac:spMkLst>
            <pc:docMk/>
            <pc:sldMk cId="2044836572" sldId="2076136466"/>
            <ac:spMk id="2" creationId="{CD3212FE-7364-4B7D-B133-F68BE00BAD6F}"/>
          </ac:spMkLst>
        </pc:spChg>
      </pc:sldChg>
      <pc:sldChg chg="modSp add">
        <pc:chgData name="Manuela Pichler" userId="07a841c1-49c8-4352-a8c3-3a0d96cf9a08" providerId="ADAL" clId="{C24C33E3-4272-47F5-A3A0-565B181ADAF1}" dt="2019-10-09T09:58:58.814" v="297" actId="404"/>
        <pc:sldMkLst>
          <pc:docMk/>
          <pc:sldMk cId="3773619859" sldId="2076136467"/>
        </pc:sldMkLst>
        <pc:spChg chg="mod">
          <ac:chgData name="Manuela Pichler" userId="07a841c1-49c8-4352-a8c3-3a0d96cf9a08" providerId="ADAL" clId="{C24C33E3-4272-47F5-A3A0-565B181ADAF1}" dt="2019-10-09T09:58:58.814" v="297" actId="404"/>
          <ac:spMkLst>
            <pc:docMk/>
            <pc:sldMk cId="3773619859" sldId="2076136467"/>
            <ac:spMk id="2" creationId="{964E90DB-82EC-42AD-8B30-61C2A55AF976}"/>
          </ac:spMkLst>
        </pc:spChg>
      </pc:sldChg>
      <pc:sldChg chg="modSp add">
        <pc:chgData name="Manuela Pichler" userId="07a841c1-49c8-4352-a8c3-3a0d96cf9a08" providerId="ADAL" clId="{C24C33E3-4272-47F5-A3A0-565B181ADAF1}" dt="2019-10-09T09:59:03.438" v="300" actId="404"/>
        <pc:sldMkLst>
          <pc:docMk/>
          <pc:sldMk cId="1983802182" sldId="2076136468"/>
        </pc:sldMkLst>
        <pc:spChg chg="mod">
          <ac:chgData name="Manuela Pichler" userId="07a841c1-49c8-4352-a8c3-3a0d96cf9a08" providerId="ADAL" clId="{C24C33E3-4272-47F5-A3A0-565B181ADAF1}" dt="2019-10-09T09:59:03.438" v="300" actId="404"/>
          <ac:spMkLst>
            <pc:docMk/>
            <pc:sldMk cId="1983802182" sldId="2076136468"/>
            <ac:spMk id="2" creationId="{964E90DB-82EC-42AD-8B30-61C2A55AF976}"/>
          </ac:spMkLst>
        </pc:spChg>
      </pc:sldChg>
    </pc:docChg>
  </pc:docChgLst>
  <pc:docChgLst>
    <pc:chgData name="Manuela Pichler" userId="07a841c1-49c8-4352-a8c3-3a0d96cf9a08" providerId="ADAL" clId="{153D452F-407A-4FD0-82F7-987FCCFF357D}"/>
    <pc:docChg chg="addSld delSld modSld sldOrd modSection">
      <pc:chgData name="Manuela Pichler" userId="07a841c1-49c8-4352-a8c3-3a0d96cf9a08" providerId="ADAL" clId="{153D452F-407A-4FD0-82F7-987FCCFF357D}" dt="2020-01-29T11:31:04.438" v="6" actId="47"/>
      <pc:docMkLst>
        <pc:docMk/>
      </pc:docMkLst>
      <pc:sldChg chg="del">
        <pc:chgData name="Manuela Pichler" userId="07a841c1-49c8-4352-a8c3-3a0d96cf9a08" providerId="ADAL" clId="{153D452F-407A-4FD0-82F7-987FCCFF357D}" dt="2020-01-29T11:30:40.086" v="1" actId="47"/>
        <pc:sldMkLst>
          <pc:docMk/>
          <pc:sldMk cId="3129417321" sldId="1986"/>
        </pc:sldMkLst>
      </pc:sldChg>
      <pc:sldChg chg="del">
        <pc:chgData name="Manuela Pichler" userId="07a841c1-49c8-4352-a8c3-3a0d96cf9a08" providerId="ADAL" clId="{153D452F-407A-4FD0-82F7-987FCCFF357D}" dt="2020-01-29T11:30:50.071" v="4" actId="47"/>
        <pc:sldMkLst>
          <pc:docMk/>
          <pc:sldMk cId="1187122429" sldId="3848"/>
        </pc:sldMkLst>
      </pc:sldChg>
      <pc:sldChg chg="ord">
        <pc:chgData name="Manuela Pichler" userId="07a841c1-49c8-4352-a8c3-3a0d96cf9a08" providerId="ADAL" clId="{153D452F-407A-4FD0-82F7-987FCCFF357D}" dt="2020-01-29T11:30:47.660" v="3"/>
        <pc:sldMkLst>
          <pc:docMk/>
          <pc:sldMk cId="3694019387" sldId="3857"/>
        </pc:sldMkLst>
      </pc:sldChg>
      <pc:sldChg chg="ord">
        <pc:chgData name="Manuela Pichler" userId="07a841c1-49c8-4352-a8c3-3a0d96cf9a08" providerId="ADAL" clId="{153D452F-407A-4FD0-82F7-987FCCFF357D}" dt="2020-01-29T11:30:47.660" v="3"/>
        <pc:sldMkLst>
          <pc:docMk/>
          <pc:sldMk cId="3165504699" sldId="3858"/>
        </pc:sldMkLst>
      </pc:sldChg>
      <pc:sldChg chg="ord">
        <pc:chgData name="Manuela Pichler" userId="07a841c1-49c8-4352-a8c3-3a0d96cf9a08" providerId="ADAL" clId="{153D452F-407A-4FD0-82F7-987FCCFF357D}" dt="2020-01-29T11:30:47.660" v="3"/>
        <pc:sldMkLst>
          <pc:docMk/>
          <pc:sldMk cId="3604161571" sldId="3859"/>
        </pc:sldMkLst>
      </pc:sldChg>
      <pc:sldChg chg="ord">
        <pc:chgData name="Manuela Pichler" userId="07a841c1-49c8-4352-a8c3-3a0d96cf9a08" providerId="ADAL" clId="{153D452F-407A-4FD0-82F7-987FCCFF357D}" dt="2020-01-29T11:30:47.660" v="3"/>
        <pc:sldMkLst>
          <pc:docMk/>
          <pc:sldMk cId="2519662400" sldId="2076136441"/>
        </pc:sldMkLst>
      </pc:sldChg>
      <pc:sldChg chg="add">
        <pc:chgData name="Manuela Pichler" userId="07a841c1-49c8-4352-a8c3-3a0d96cf9a08" providerId="ADAL" clId="{153D452F-407A-4FD0-82F7-987FCCFF357D}" dt="2020-01-29T11:30:58.717" v="5"/>
        <pc:sldMkLst>
          <pc:docMk/>
          <pc:sldMk cId="2904940427" sldId="2076136458"/>
        </pc:sldMkLst>
      </pc:sldChg>
      <pc:sldChg chg="del">
        <pc:chgData name="Manuela Pichler" userId="07a841c1-49c8-4352-a8c3-3a0d96cf9a08" providerId="ADAL" clId="{153D452F-407A-4FD0-82F7-987FCCFF357D}" dt="2020-01-29T11:31:04.438" v="6" actId="47"/>
        <pc:sldMkLst>
          <pc:docMk/>
          <pc:sldMk cId="2829627209" sldId="2076136465"/>
        </pc:sldMkLst>
      </pc:sldChg>
      <pc:sldChg chg="del">
        <pc:chgData name="Manuela Pichler" userId="07a841c1-49c8-4352-a8c3-3a0d96cf9a08" providerId="ADAL" clId="{153D452F-407A-4FD0-82F7-987FCCFF357D}" dt="2020-01-29T11:31:04.438" v="6" actId="47"/>
        <pc:sldMkLst>
          <pc:docMk/>
          <pc:sldMk cId="2044836572" sldId="2076136466"/>
        </pc:sldMkLst>
      </pc:sldChg>
      <pc:sldChg chg="add">
        <pc:chgData name="Manuela Pichler" userId="07a841c1-49c8-4352-a8c3-3a0d96cf9a08" providerId="ADAL" clId="{153D452F-407A-4FD0-82F7-987FCCFF357D}" dt="2020-01-29T11:30:58.717" v="5"/>
        <pc:sldMkLst>
          <pc:docMk/>
          <pc:sldMk cId="3659103334" sldId="2076137822"/>
        </pc:sldMkLst>
      </pc:sldChg>
      <pc:sldChg chg="add">
        <pc:chgData name="Manuela Pichler" userId="07a841c1-49c8-4352-a8c3-3a0d96cf9a08" providerId="ADAL" clId="{153D452F-407A-4FD0-82F7-987FCCFF357D}" dt="2020-01-29T11:30:37.149" v="0"/>
        <pc:sldMkLst>
          <pc:docMk/>
          <pc:sldMk cId="2974435674" sldId="2076137889"/>
        </pc:sldMkLst>
      </pc:sldChg>
      <pc:sldChg chg="add">
        <pc:chgData name="Manuela Pichler" userId="07a841c1-49c8-4352-a8c3-3a0d96cf9a08" providerId="ADAL" clId="{153D452F-407A-4FD0-82F7-987FCCFF357D}" dt="2020-01-29T11:30:37.149" v="0"/>
        <pc:sldMkLst>
          <pc:docMk/>
          <pc:sldMk cId="2376404548" sldId="2076137892"/>
        </pc:sldMkLst>
      </pc:sldChg>
      <pc:sldChg chg="add">
        <pc:chgData name="Manuela Pichler" userId="07a841c1-49c8-4352-a8c3-3a0d96cf9a08" providerId="ADAL" clId="{153D452F-407A-4FD0-82F7-987FCCFF357D}" dt="2020-01-29T11:30:37.149" v="0"/>
        <pc:sldMkLst>
          <pc:docMk/>
          <pc:sldMk cId="2229808535" sldId="2076137893"/>
        </pc:sldMkLst>
      </pc:sldChg>
      <pc:sldChg chg="add">
        <pc:chgData name="Manuela Pichler" userId="07a841c1-49c8-4352-a8c3-3a0d96cf9a08" providerId="ADAL" clId="{153D452F-407A-4FD0-82F7-987FCCFF357D}" dt="2020-01-29T11:30:58.717" v="5"/>
        <pc:sldMkLst>
          <pc:docMk/>
          <pc:sldMk cId="2710382691" sldId="2076137894"/>
        </pc:sldMkLst>
      </pc:sldChg>
      <pc:sldMasterChg chg="delSldLayout">
        <pc:chgData name="Manuela Pichler" userId="07a841c1-49c8-4352-a8c3-3a0d96cf9a08" providerId="ADAL" clId="{153D452F-407A-4FD0-82F7-987FCCFF357D}" dt="2020-01-29T11:30:40.086" v="1" actId="47"/>
        <pc:sldMasterMkLst>
          <pc:docMk/>
          <pc:sldMasterMk cId="2644651193" sldId="2147483744"/>
        </pc:sldMasterMkLst>
        <pc:sldLayoutChg chg="del">
          <pc:chgData name="Manuela Pichler" userId="07a841c1-49c8-4352-a8c3-3a0d96cf9a08" providerId="ADAL" clId="{153D452F-407A-4FD0-82F7-987FCCFF357D}" dt="2020-01-29T11:30:40.086" v="1" actId="47"/>
          <pc:sldLayoutMkLst>
            <pc:docMk/>
            <pc:sldMasterMk cId="2644651193" sldId="2147483744"/>
            <pc:sldLayoutMk cId="1539335866" sldId="2147483880"/>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0_1" csCatId="mainScheme" phldr="1"/>
      <dgm:spPr/>
    </dgm:pt>
    <dgm:pt modelId="{ECE2B6BF-34D3-4AD5-A7DE-60DBDB84BEB0}">
      <dgm:prSet phldrT="[Text]" custT="1"/>
      <dgm:spPr>
        <a:solidFill>
          <a:srgbClr val="0071BC"/>
        </a:solidFill>
      </dgm:spPr>
      <dgm:t>
        <a:bodyPr/>
        <a:lstStyle/>
        <a:p>
          <a:r>
            <a:rPr lang="en-US" sz="1400" b="0" dirty="0">
              <a:solidFill>
                <a:schemeClr val="bg1"/>
              </a:solidFill>
              <a:latin typeface="+mn-lt"/>
            </a:rPr>
            <a:t>1. Secure</a:t>
          </a:r>
        </a:p>
      </dgm:t>
    </dgm:pt>
    <dgm:pt modelId="{C500EBC5-F925-415F-940C-C83EE9ECB77D}" type="parTrans" cxnId="{B78E7091-27C4-4753-9DF7-8876F2DB6AF7}">
      <dgm:prSet/>
      <dgm:spPr/>
      <dgm:t>
        <a:bodyPr/>
        <a:lstStyle/>
        <a:p>
          <a:endParaRPr lang="en-US" sz="1400" b="1">
            <a:latin typeface="+mn-lt"/>
          </a:endParaRPr>
        </a:p>
      </dgm:t>
    </dgm:pt>
    <dgm:pt modelId="{2D154C83-AB22-426E-B580-7535E45B0977}" type="sibTrans" cxnId="{B78E7091-27C4-4753-9DF7-8876F2DB6AF7}">
      <dgm:prSet/>
      <dgm:spPr/>
      <dgm:t>
        <a:bodyPr/>
        <a:lstStyle/>
        <a:p>
          <a:endParaRPr lang="en-US" sz="1400" b="1">
            <a:latin typeface="+mn-lt"/>
          </a:endParaRPr>
        </a:p>
      </dgm:t>
    </dgm:pt>
    <dgm:pt modelId="{23683BD9-DCD9-4526-977B-28E71175DFEC}">
      <dgm:prSet phldrT="[Text]" custT="1"/>
      <dgm:spPr>
        <a:solidFill>
          <a:srgbClr val="0071BC"/>
        </a:solidFill>
      </dgm:spPr>
      <dgm:t>
        <a:bodyPr/>
        <a:lstStyle/>
        <a:p>
          <a:r>
            <a:rPr lang="en-US" sz="1400" b="0" dirty="0">
              <a:solidFill>
                <a:schemeClr val="bg1"/>
              </a:solidFill>
              <a:latin typeface="+mn-lt"/>
            </a:rPr>
            <a:t>2. Monitor</a:t>
          </a:r>
        </a:p>
      </dgm:t>
    </dgm:pt>
    <dgm:pt modelId="{57CB984B-017D-4C75-BE21-2AA5570934D4}" type="parTrans" cxnId="{28F6D148-AAB2-4951-B6CA-B4A66B27B3EB}">
      <dgm:prSet/>
      <dgm:spPr/>
      <dgm:t>
        <a:bodyPr/>
        <a:lstStyle/>
        <a:p>
          <a:endParaRPr lang="en-US" sz="1400" b="1">
            <a:latin typeface="+mn-lt"/>
          </a:endParaRPr>
        </a:p>
      </dgm:t>
    </dgm:pt>
    <dgm:pt modelId="{995A4AF8-AA64-4404-942D-FBB3D49689DB}" type="sibTrans" cxnId="{28F6D148-AAB2-4951-B6CA-B4A66B27B3EB}">
      <dgm:prSet/>
      <dgm:spPr/>
      <dgm:t>
        <a:bodyPr/>
        <a:lstStyle/>
        <a:p>
          <a:endParaRPr lang="en-US" sz="1400" b="1">
            <a:latin typeface="+mn-lt"/>
          </a:endParaRPr>
        </a:p>
      </dgm:t>
    </dgm:pt>
    <dgm:pt modelId="{37E16BD4-2936-4618-842F-E21A1FD63B0C}">
      <dgm:prSet phldrT="[Text]" custT="1"/>
      <dgm:spPr>
        <a:solidFill>
          <a:srgbClr val="0071BC"/>
        </a:solidFill>
      </dgm:spPr>
      <dgm:t>
        <a:bodyPr/>
        <a:lstStyle/>
        <a:p>
          <a:r>
            <a:rPr lang="en-US" sz="1400" b="0" dirty="0">
              <a:solidFill>
                <a:schemeClr val="bg1"/>
              </a:solidFill>
              <a:latin typeface="+mn-lt"/>
            </a:rPr>
            <a:t>3. Alert and Action</a:t>
          </a:r>
        </a:p>
      </dgm:t>
    </dgm:pt>
    <dgm:pt modelId="{0A2D00FE-BF68-45A8-B334-89582F2CB31E}" type="parTrans" cxnId="{3DE80568-5F68-4C6B-9B6B-39B6CE0A1EEF}">
      <dgm:prSet/>
      <dgm:spPr/>
      <dgm:t>
        <a:bodyPr/>
        <a:lstStyle/>
        <a:p>
          <a:endParaRPr lang="en-US" sz="1400" b="1">
            <a:latin typeface="+mn-lt"/>
          </a:endParaRPr>
        </a:p>
      </dgm:t>
    </dgm:pt>
    <dgm:pt modelId="{FF856D35-181A-43E9-A907-FE2AC704D198}" type="sibTrans" cxnId="{3DE80568-5F68-4C6B-9B6B-39B6CE0A1EEF}">
      <dgm:prSet/>
      <dgm:spPr/>
      <dgm:t>
        <a:bodyPr/>
        <a:lstStyle/>
        <a:p>
          <a:endParaRPr lang="en-US" sz="1400" b="1">
            <a:latin typeface="+mn-lt"/>
          </a:endParaRPr>
        </a:p>
      </dgm:t>
    </dgm:pt>
    <dgm:pt modelId="{D997DA86-F3F1-4960-ADAB-5701E94D677F}">
      <dgm:prSet phldrT="[Text]" custT="1"/>
      <dgm:spPr>
        <a:solidFill>
          <a:schemeClr val="accent2"/>
        </a:solidFill>
      </dgm:spPr>
      <dgm:t>
        <a:bodyPr/>
        <a:lstStyle/>
        <a:p>
          <a:r>
            <a:rPr lang="en-US" sz="1400" b="0" dirty="0">
              <a:solidFill>
                <a:schemeClr val="bg1"/>
              </a:solidFill>
              <a:latin typeface="+mn-lt"/>
            </a:rPr>
            <a:t>4. Deploy</a:t>
          </a:r>
        </a:p>
      </dgm:t>
    </dgm:pt>
    <dgm:pt modelId="{2902BDAD-E6C6-4168-9FB5-E35A8A990D13}" type="parTrans" cxnId="{5737477D-BAE9-40FC-9A38-A1305348B1D8}">
      <dgm:prSet/>
      <dgm:spPr/>
      <dgm:t>
        <a:bodyPr/>
        <a:lstStyle/>
        <a:p>
          <a:endParaRPr lang="en-US" sz="1400" b="1">
            <a:latin typeface="+mn-lt"/>
          </a:endParaRPr>
        </a:p>
      </dgm:t>
    </dgm:pt>
    <dgm:pt modelId="{EC44A3D5-B677-4D86-A923-0DF1F7C444BD}" type="sibTrans" cxnId="{5737477D-BAE9-40FC-9A38-A1305348B1D8}">
      <dgm:prSet/>
      <dgm:spPr/>
      <dgm:t>
        <a:bodyPr/>
        <a:lstStyle/>
        <a:p>
          <a:endParaRPr lang="en-US" sz="1400" b="1">
            <a:latin typeface="+mn-lt"/>
          </a:endParaRPr>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4">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4">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4">
        <dgm:presLayoutVars>
          <dgm:chMax val="0"/>
          <dgm:chPref val="0"/>
          <dgm:bulletEnabled val="1"/>
        </dgm:presLayoutVars>
      </dgm:prSet>
      <dgm:spPr/>
    </dgm:pt>
    <dgm:pt modelId="{7C8C62E6-4C2F-43F1-B5DD-D018E7445CB0}" type="pres">
      <dgm:prSet presAssocID="{FF856D35-181A-43E9-A907-FE2AC704D198}" presName="parTxOnlySpace" presStyleCnt="0"/>
      <dgm:spPr/>
    </dgm:pt>
    <dgm:pt modelId="{64A210BB-6EED-4293-A1F1-DDC7312CA022}" type="pres">
      <dgm:prSet presAssocID="{D997DA86-F3F1-4960-ADAB-5701E94D677F}" presName="parTxOnly" presStyleLbl="node1" presStyleIdx="3" presStyleCnt="4" custLinFactNeighborX="1718" custLinFactNeighborY="1159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5737477D-BAE9-40FC-9A38-A1305348B1D8}" srcId="{C39CB073-358F-4B60-B5AA-DF4EBBAA942D}" destId="{D997DA86-F3F1-4960-ADAB-5701E94D677F}" srcOrd="3" destOrd="0" parTransId="{2902BDAD-E6C6-4168-9FB5-E35A8A990D13}" sibTransId="{EC44A3D5-B677-4D86-A923-0DF1F7C444BD}"/>
    <dgm:cxn modelId="{B78E7091-27C4-4753-9DF7-8876F2DB6AF7}" srcId="{C39CB073-358F-4B60-B5AA-DF4EBBAA942D}" destId="{ECE2B6BF-34D3-4AD5-A7DE-60DBDB84BEB0}" srcOrd="0" destOrd="0" parTransId="{C500EBC5-F925-415F-940C-C83EE9ECB77D}" sibTransId="{2D154C83-AB22-426E-B580-7535E45B0977}"/>
    <dgm:cxn modelId="{4DF951F9-C29F-43D1-8C82-5C2586897713}" type="presOf" srcId="{D997DA86-F3F1-4960-ADAB-5701E94D677F}" destId="{64A210BB-6EED-4293-A1F1-DDC7312CA022}" srcOrd="0" destOrd="0" presId="urn:microsoft.com/office/officeart/2005/8/layout/chevron1"/>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 modelId="{3E60C8EB-F584-4AF6-BFF2-BDC07E674E13}" type="presParOf" srcId="{2F73842B-D9D0-4058-8789-5A88DE8B7A93}" destId="{7C8C62E6-4C2F-43F1-B5DD-D018E7445CB0}" srcOrd="5" destOrd="0" presId="urn:microsoft.com/office/officeart/2005/8/layout/chevron1"/>
    <dgm:cxn modelId="{7E487E26-473D-47C7-A29E-5B8CCB0679C9}" type="presParOf" srcId="{2F73842B-D9D0-4058-8789-5A88DE8B7A93}" destId="{64A210BB-6EED-4293-A1F1-DDC7312CA022}" srcOrd="6"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0_1" csCatId="mainScheme" phldr="1"/>
      <dgm:spPr/>
    </dgm:pt>
    <dgm:pt modelId="{ECE2B6BF-34D3-4AD5-A7DE-60DBDB84BEB0}">
      <dgm:prSet phldrT="[Text]" custT="1"/>
      <dgm:spPr>
        <a:solidFill>
          <a:schemeClr val="accent2"/>
        </a:solidFill>
      </dgm:spPr>
      <dgm:t>
        <a:bodyPr/>
        <a:lstStyle/>
        <a:p>
          <a:r>
            <a:rPr lang="en-US" sz="1400" b="0" dirty="0">
              <a:solidFill>
                <a:schemeClr val="bg1"/>
              </a:solidFill>
            </a:rPr>
            <a:t>5. Nurture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b="0" dirty="0">
              <a:solidFill>
                <a:schemeClr val="bg1"/>
              </a:solidFill>
            </a:rPr>
            <a:t>6. Infrastructure</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b="0" dirty="0">
              <a:solidFill>
                <a:schemeClr val="bg1"/>
              </a:solidFill>
            </a:rPr>
            <a:t>7. Support</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3" custLinFactNeighborX="-820" custLinFactNeighborY="15458">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3">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B78E7091-27C4-4753-9DF7-8876F2DB6AF7}" srcId="{C39CB073-358F-4B60-B5AA-DF4EBBAA942D}" destId="{ECE2B6BF-34D3-4AD5-A7DE-60DBDB84BEB0}" srcOrd="0" destOrd="0" parTransId="{C500EBC5-F925-415F-940C-C83EE9ECB77D}" sibTransId="{2D154C83-AB22-426E-B580-7535E45B0977}"/>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3_2" csCatId="accent3" phldr="1"/>
      <dgm:spPr/>
    </dgm:pt>
    <dgm:pt modelId="{ECE2B6BF-34D3-4AD5-A7DE-60DBDB84BEB0}">
      <dgm:prSet phldrT="[Text]" custT="1"/>
      <dgm:spPr>
        <a:solidFill>
          <a:srgbClr val="0071BC"/>
        </a:solidFill>
      </dgm:spPr>
      <dgm:t>
        <a:bodyPr/>
        <a:lstStyle/>
        <a:p>
          <a:r>
            <a:rPr lang="en-US" sz="1400" b="0" dirty="0"/>
            <a:t>1. Secure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rgbClr val="0071BC"/>
        </a:solidFill>
      </dgm:spPr>
      <dgm:t>
        <a:bodyPr/>
        <a:lstStyle/>
        <a:p>
          <a:r>
            <a:rPr lang="en-US" sz="1400" b="0" dirty="0"/>
            <a:t>2</a:t>
          </a:r>
          <a:r>
            <a:rPr lang="en-US" sz="1400" b="1" dirty="0"/>
            <a:t>. </a:t>
          </a:r>
          <a:r>
            <a:rPr lang="en-US" sz="1400" b="0" dirty="0"/>
            <a:t>Monitor</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rgbClr val="0071BC"/>
        </a:solidFill>
      </dgm:spPr>
      <dgm:t>
        <a:bodyPr/>
        <a:lstStyle/>
        <a:p>
          <a:r>
            <a:rPr lang="en-US" sz="1400" b="0" dirty="0"/>
            <a:t>3. Alert and Action</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D997DA86-F3F1-4960-ADAB-5701E94D677F}">
      <dgm:prSet phldrT="[Text]" custT="1"/>
      <dgm:spPr>
        <a:solidFill>
          <a:schemeClr val="accent2"/>
        </a:solidFill>
        <a:ln>
          <a:solidFill>
            <a:schemeClr val="accent1"/>
          </a:solidFill>
        </a:ln>
      </dgm:spPr>
      <dgm:t>
        <a:bodyPr/>
        <a:lstStyle/>
        <a:p>
          <a:r>
            <a:rPr lang="en-US" sz="1400" b="0" dirty="0"/>
            <a:t>4. Deploy</a:t>
          </a:r>
        </a:p>
      </dgm:t>
    </dgm:pt>
    <dgm:pt modelId="{2902BDAD-E6C6-4168-9FB5-E35A8A990D13}" type="parTrans" cxnId="{5737477D-BAE9-40FC-9A38-A1305348B1D8}">
      <dgm:prSet/>
      <dgm:spPr/>
      <dgm:t>
        <a:bodyPr/>
        <a:lstStyle/>
        <a:p>
          <a:endParaRPr lang="en-US" sz="1050"/>
        </a:p>
      </dgm:t>
    </dgm:pt>
    <dgm:pt modelId="{EC44A3D5-B677-4D86-A923-0DF1F7C444BD}" type="sibTrans" cxnId="{5737477D-BAE9-40FC-9A38-A1305348B1D8}">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4">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4">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4">
        <dgm:presLayoutVars>
          <dgm:chMax val="0"/>
          <dgm:chPref val="0"/>
          <dgm:bulletEnabled val="1"/>
        </dgm:presLayoutVars>
      </dgm:prSet>
      <dgm:spPr/>
    </dgm:pt>
    <dgm:pt modelId="{7C8C62E6-4C2F-43F1-B5DD-D018E7445CB0}" type="pres">
      <dgm:prSet presAssocID="{FF856D35-181A-43E9-A907-FE2AC704D198}" presName="parTxOnlySpace" presStyleCnt="0"/>
      <dgm:spPr/>
    </dgm:pt>
    <dgm:pt modelId="{64A210BB-6EED-4293-A1F1-DDC7312CA022}" type="pres">
      <dgm:prSet presAssocID="{D997DA86-F3F1-4960-ADAB-5701E94D677F}" presName="parTxOnly" presStyleLbl="node1" presStyleIdx="3" presStyleCnt="4" custLinFactNeighborX="1718" custLinFactNeighborY="1159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5737477D-BAE9-40FC-9A38-A1305348B1D8}" srcId="{C39CB073-358F-4B60-B5AA-DF4EBBAA942D}" destId="{D997DA86-F3F1-4960-ADAB-5701E94D677F}" srcOrd="3" destOrd="0" parTransId="{2902BDAD-E6C6-4168-9FB5-E35A8A990D13}" sibTransId="{EC44A3D5-B677-4D86-A923-0DF1F7C444BD}"/>
    <dgm:cxn modelId="{B78E7091-27C4-4753-9DF7-8876F2DB6AF7}" srcId="{C39CB073-358F-4B60-B5AA-DF4EBBAA942D}" destId="{ECE2B6BF-34D3-4AD5-A7DE-60DBDB84BEB0}" srcOrd="0" destOrd="0" parTransId="{C500EBC5-F925-415F-940C-C83EE9ECB77D}" sibTransId="{2D154C83-AB22-426E-B580-7535E45B0977}"/>
    <dgm:cxn modelId="{4DF951F9-C29F-43D1-8C82-5C2586897713}" type="presOf" srcId="{D997DA86-F3F1-4960-ADAB-5701E94D677F}" destId="{64A210BB-6EED-4293-A1F1-DDC7312CA022}" srcOrd="0" destOrd="0" presId="urn:microsoft.com/office/officeart/2005/8/layout/chevron1"/>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 modelId="{3E60C8EB-F584-4AF6-BFF2-BDC07E674E13}" type="presParOf" srcId="{2F73842B-D9D0-4058-8789-5A88DE8B7A93}" destId="{7C8C62E6-4C2F-43F1-B5DD-D018E7445CB0}" srcOrd="5" destOrd="0" presId="urn:microsoft.com/office/officeart/2005/8/layout/chevron1"/>
    <dgm:cxn modelId="{7E487E26-473D-47C7-A29E-5B8CCB0679C9}" type="presParOf" srcId="{2F73842B-D9D0-4058-8789-5A88DE8B7A93}" destId="{64A210BB-6EED-4293-A1F1-DDC7312CA022}" srcOrd="6"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rgbClr val="0071BC"/>
        </a:solidFill>
      </dgm:spPr>
      <dgm:t>
        <a:bodyPr/>
        <a:lstStyle/>
        <a:p>
          <a:r>
            <a:rPr lang="en-US" sz="1400" dirty="0"/>
            <a:t>1. Secure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rgbClr val="0071BC"/>
        </a:solidFill>
      </dgm:spPr>
      <dgm:t>
        <a:bodyPr/>
        <a:lstStyle/>
        <a:p>
          <a:r>
            <a:rPr lang="en-US" sz="1400" dirty="0"/>
            <a:t>2. Monitor</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rgbClr val="0071BC"/>
        </a:solidFill>
      </dgm:spPr>
      <dgm:t>
        <a:bodyPr/>
        <a:lstStyle/>
        <a:p>
          <a:r>
            <a:rPr lang="en-US" sz="1400" dirty="0"/>
            <a:t>3. Alert and Action</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D997DA86-F3F1-4960-ADAB-5701E94D677F}">
      <dgm:prSet phldrT="[Text]" custT="1"/>
      <dgm:spPr>
        <a:solidFill>
          <a:schemeClr val="accent2"/>
        </a:solidFill>
      </dgm:spPr>
      <dgm:t>
        <a:bodyPr/>
        <a:lstStyle/>
        <a:p>
          <a:r>
            <a:rPr lang="en-US" sz="1400" dirty="0"/>
            <a:t>4. Deploy</a:t>
          </a:r>
        </a:p>
      </dgm:t>
    </dgm:pt>
    <dgm:pt modelId="{2902BDAD-E6C6-4168-9FB5-E35A8A990D13}" type="parTrans" cxnId="{5737477D-BAE9-40FC-9A38-A1305348B1D8}">
      <dgm:prSet/>
      <dgm:spPr/>
      <dgm:t>
        <a:bodyPr/>
        <a:lstStyle/>
        <a:p>
          <a:endParaRPr lang="en-US" sz="1050"/>
        </a:p>
      </dgm:t>
    </dgm:pt>
    <dgm:pt modelId="{EC44A3D5-B677-4D86-A923-0DF1F7C444BD}" type="sibTrans" cxnId="{5737477D-BAE9-40FC-9A38-A1305348B1D8}">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4">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4">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4">
        <dgm:presLayoutVars>
          <dgm:chMax val="0"/>
          <dgm:chPref val="0"/>
          <dgm:bulletEnabled val="1"/>
        </dgm:presLayoutVars>
      </dgm:prSet>
      <dgm:spPr/>
    </dgm:pt>
    <dgm:pt modelId="{7C8C62E6-4C2F-43F1-B5DD-D018E7445CB0}" type="pres">
      <dgm:prSet presAssocID="{FF856D35-181A-43E9-A907-FE2AC704D198}" presName="parTxOnlySpace" presStyleCnt="0"/>
      <dgm:spPr/>
    </dgm:pt>
    <dgm:pt modelId="{64A210BB-6EED-4293-A1F1-DDC7312CA022}" type="pres">
      <dgm:prSet presAssocID="{D997DA86-F3F1-4960-ADAB-5701E94D677F}" presName="parTxOnly" presStyleLbl="node1" presStyleIdx="3" presStyleCnt="4" custLinFactNeighborX="1718" custLinFactNeighborY="1159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5737477D-BAE9-40FC-9A38-A1305348B1D8}" srcId="{C39CB073-358F-4B60-B5AA-DF4EBBAA942D}" destId="{D997DA86-F3F1-4960-ADAB-5701E94D677F}" srcOrd="3" destOrd="0" parTransId="{2902BDAD-E6C6-4168-9FB5-E35A8A990D13}" sibTransId="{EC44A3D5-B677-4D86-A923-0DF1F7C444BD}"/>
    <dgm:cxn modelId="{B78E7091-27C4-4753-9DF7-8876F2DB6AF7}" srcId="{C39CB073-358F-4B60-B5AA-DF4EBBAA942D}" destId="{ECE2B6BF-34D3-4AD5-A7DE-60DBDB84BEB0}" srcOrd="0" destOrd="0" parTransId="{C500EBC5-F925-415F-940C-C83EE9ECB77D}" sibTransId="{2D154C83-AB22-426E-B580-7535E45B0977}"/>
    <dgm:cxn modelId="{4DF951F9-C29F-43D1-8C82-5C2586897713}" type="presOf" srcId="{D997DA86-F3F1-4960-ADAB-5701E94D677F}" destId="{64A210BB-6EED-4293-A1F1-DDC7312CA022}" srcOrd="0" destOrd="0" presId="urn:microsoft.com/office/officeart/2005/8/layout/chevron1"/>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 modelId="{3E60C8EB-F584-4AF6-BFF2-BDC07E674E13}" type="presParOf" srcId="{2F73842B-D9D0-4058-8789-5A88DE8B7A93}" destId="{7C8C62E6-4C2F-43F1-B5DD-D018E7445CB0}" srcOrd="5" destOrd="0" presId="urn:microsoft.com/office/officeart/2005/8/layout/chevron1"/>
    <dgm:cxn modelId="{7E487E26-473D-47C7-A29E-5B8CCB0679C9}" type="presParOf" srcId="{2F73842B-D9D0-4058-8789-5A88DE8B7A93}" destId="{64A210BB-6EED-4293-A1F1-DDC7312CA022}" srcOrd="6" destOrd="0" presId="urn:microsoft.com/office/officeart/2005/8/layout/chevron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3278" y="0"/>
          <a:ext cx="1908406" cy="501316"/>
        </a:xfrm>
        <a:prstGeom prst="chevron">
          <a:avLst/>
        </a:prstGeom>
        <a:solidFill>
          <a:srgbClr val="0071BC"/>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bg1"/>
              </a:solidFill>
              <a:latin typeface="+mn-lt"/>
            </a:rPr>
            <a:t>1. Secure</a:t>
          </a:r>
        </a:p>
      </dsp:txBody>
      <dsp:txXfrm>
        <a:off x="253936" y="0"/>
        <a:ext cx="1407090" cy="501316"/>
      </dsp:txXfrm>
    </dsp:sp>
    <dsp:sp modelId="{782221C6-1BC7-4268-8008-6F7806055A7E}">
      <dsp:nvSpPr>
        <dsp:cNvPr id="0" name=""/>
        <dsp:cNvSpPr/>
      </dsp:nvSpPr>
      <dsp:spPr>
        <a:xfrm>
          <a:off x="1720844" y="0"/>
          <a:ext cx="1908406" cy="501316"/>
        </a:xfrm>
        <a:prstGeom prst="chevron">
          <a:avLst/>
        </a:prstGeom>
        <a:solidFill>
          <a:srgbClr val="0071BC"/>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bg1"/>
              </a:solidFill>
              <a:latin typeface="+mn-lt"/>
            </a:rPr>
            <a:t>2. Monitor</a:t>
          </a:r>
        </a:p>
      </dsp:txBody>
      <dsp:txXfrm>
        <a:off x="1971502" y="0"/>
        <a:ext cx="1407090" cy="501316"/>
      </dsp:txXfrm>
    </dsp:sp>
    <dsp:sp modelId="{55C41176-0155-4D93-8322-CE84F636E104}">
      <dsp:nvSpPr>
        <dsp:cNvPr id="0" name=""/>
        <dsp:cNvSpPr/>
      </dsp:nvSpPr>
      <dsp:spPr>
        <a:xfrm>
          <a:off x="3438410" y="0"/>
          <a:ext cx="1908406" cy="501316"/>
        </a:xfrm>
        <a:prstGeom prst="chevron">
          <a:avLst/>
        </a:prstGeom>
        <a:solidFill>
          <a:srgbClr val="0071BC"/>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bg1"/>
              </a:solidFill>
              <a:latin typeface="+mn-lt"/>
            </a:rPr>
            <a:t>3. Alert and Action</a:t>
          </a:r>
        </a:p>
      </dsp:txBody>
      <dsp:txXfrm>
        <a:off x="3689068" y="0"/>
        <a:ext cx="1407090" cy="501316"/>
      </dsp:txXfrm>
    </dsp:sp>
    <dsp:sp modelId="{64A210BB-6EED-4293-A1F1-DDC7312CA022}">
      <dsp:nvSpPr>
        <dsp:cNvPr id="0" name=""/>
        <dsp:cNvSpPr/>
      </dsp:nvSpPr>
      <dsp:spPr>
        <a:xfrm>
          <a:off x="5159254" y="0"/>
          <a:ext cx="1908406" cy="501316"/>
        </a:xfrm>
        <a:prstGeom prst="chevron">
          <a:avLst/>
        </a:prstGeom>
        <a:solidFill>
          <a:schemeClr val="accent2"/>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bg1"/>
              </a:solidFill>
              <a:latin typeface="+mn-lt"/>
            </a:rPr>
            <a:t>4. Deploy</a:t>
          </a:r>
        </a:p>
      </dsp:txBody>
      <dsp:txXfrm>
        <a:off x="5409912" y="0"/>
        <a:ext cx="1407090" cy="5013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1" y="0"/>
          <a:ext cx="1964221" cy="501316"/>
        </a:xfrm>
        <a:prstGeom prst="chevron">
          <a:avLst/>
        </a:prstGeom>
        <a:solidFill>
          <a:schemeClr val="accent2"/>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bg1"/>
              </a:solidFill>
            </a:rPr>
            <a:t>5. Nurture</a:t>
          </a:r>
        </a:p>
      </dsp:txBody>
      <dsp:txXfrm>
        <a:off x="250659" y="0"/>
        <a:ext cx="1462905" cy="501316"/>
      </dsp:txXfrm>
    </dsp:sp>
    <dsp:sp modelId="{782221C6-1BC7-4268-8008-6F7806055A7E}">
      <dsp:nvSpPr>
        <dsp:cNvPr id="0" name=""/>
        <dsp:cNvSpPr/>
      </dsp:nvSpPr>
      <dsp:spPr>
        <a:xfrm>
          <a:off x="1769411" y="0"/>
          <a:ext cx="1964221" cy="501316"/>
        </a:xfrm>
        <a:prstGeom prst="chevron">
          <a:avLst/>
        </a:prstGeom>
        <a:solidFill>
          <a:schemeClr val="accent2"/>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bg1"/>
              </a:solidFill>
            </a:rPr>
            <a:t>6. Infrastructure</a:t>
          </a:r>
        </a:p>
      </dsp:txBody>
      <dsp:txXfrm>
        <a:off x="2020069" y="0"/>
        <a:ext cx="1462905" cy="501316"/>
      </dsp:txXfrm>
    </dsp:sp>
    <dsp:sp modelId="{55C41176-0155-4D93-8322-CE84F636E104}">
      <dsp:nvSpPr>
        <dsp:cNvPr id="0" name=""/>
        <dsp:cNvSpPr/>
      </dsp:nvSpPr>
      <dsp:spPr>
        <a:xfrm>
          <a:off x="3537210" y="0"/>
          <a:ext cx="1964221" cy="501316"/>
        </a:xfrm>
        <a:prstGeom prst="chevron">
          <a:avLst/>
        </a:prstGeom>
        <a:solidFill>
          <a:schemeClr val="accent2"/>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bg1"/>
              </a:solidFill>
            </a:rPr>
            <a:t>7. Support</a:t>
          </a:r>
        </a:p>
      </dsp:txBody>
      <dsp:txXfrm>
        <a:off x="3787868" y="0"/>
        <a:ext cx="1462905" cy="5013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3916" y="0"/>
          <a:ext cx="2280059" cy="501316"/>
        </a:xfrm>
        <a:prstGeom prst="chevron">
          <a:avLst/>
        </a:prstGeom>
        <a:solidFill>
          <a:srgbClr val="0071BC"/>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0" kern="1200" dirty="0"/>
            <a:t>1. Secure</a:t>
          </a:r>
        </a:p>
      </dsp:txBody>
      <dsp:txXfrm>
        <a:off x="254574" y="0"/>
        <a:ext cx="1778743" cy="501316"/>
      </dsp:txXfrm>
    </dsp:sp>
    <dsp:sp modelId="{782221C6-1BC7-4268-8008-6F7806055A7E}">
      <dsp:nvSpPr>
        <dsp:cNvPr id="0" name=""/>
        <dsp:cNvSpPr/>
      </dsp:nvSpPr>
      <dsp:spPr>
        <a:xfrm>
          <a:off x="2055970" y="0"/>
          <a:ext cx="2280059" cy="501316"/>
        </a:xfrm>
        <a:prstGeom prst="chevron">
          <a:avLst/>
        </a:prstGeom>
        <a:solidFill>
          <a:srgbClr val="0071BC"/>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0" kern="1200" dirty="0"/>
            <a:t>2</a:t>
          </a:r>
          <a:r>
            <a:rPr lang="en-US" sz="1400" b="1" kern="1200" dirty="0"/>
            <a:t>. </a:t>
          </a:r>
          <a:r>
            <a:rPr lang="en-US" sz="1400" b="0" kern="1200" dirty="0"/>
            <a:t>Monitor</a:t>
          </a:r>
        </a:p>
      </dsp:txBody>
      <dsp:txXfrm>
        <a:off x="2306628" y="0"/>
        <a:ext cx="1778743" cy="501316"/>
      </dsp:txXfrm>
    </dsp:sp>
    <dsp:sp modelId="{55C41176-0155-4D93-8322-CE84F636E104}">
      <dsp:nvSpPr>
        <dsp:cNvPr id="0" name=""/>
        <dsp:cNvSpPr/>
      </dsp:nvSpPr>
      <dsp:spPr>
        <a:xfrm>
          <a:off x="4108024" y="0"/>
          <a:ext cx="2280059" cy="501316"/>
        </a:xfrm>
        <a:prstGeom prst="chevron">
          <a:avLst/>
        </a:prstGeom>
        <a:solidFill>
          <a:srgbClr val="0071BC"/>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0" kern="1200" dirty="0"/>
            <a:t>3. Alert and Action</a:t>
          </a:r>
        </a:p>
      </dsp:txBody>
      <dsp:txXfrm>
        <a:off x="4358682" y="0"/>
        <a:ext cx="1778743" cy="501316"/>
      </dsp:txXfrm>
    </dsp:sp>
    <dsp:sp modelId="{64A210BB-6EED-4293-A1F1-DDC7312CA022}">
      <dsp:nvSpPr>
        <dsp:cNvPr id="0" name=""/>
        <dsp:cNvSpPr/>
      </dsp:nvSpPr>
      <dsp:spPr>
        <a:xfrm>
          <a:off x="6163994" y="0"/>
          <a:ext cx="2280059" cy="501316"/>
        </a:xfrm>
        <a:prstGeom prst="chevron">
          <a:avLst/>
        </a:prstGeom>
        <a:solidFill>
          <a:schemeClr val="accent2"/>
        </a:solidFill>
        <a:ln w="10795"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0" kern="1200" dirty="0"/>
            <a:t>4. Deploy</a:t>
          </a:r>
        </a:p>
      </dsp:txBody>
      <dsp:txXfrm>
        <a:off x="6414652" y="0"/>
        <a:ext cx="1778743" cy="5013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3278" y="0"/>
          <a:ext cx="1908406" cy="501316"/>
        </a:xfrm>
        <a:prstGeom prst="chevron">
          <a:avLst/>
        </a:prstGeom>
        <a:solidFill>
          <a:srgbClr val="0071BC"/>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1. Secure</a:t>
          </a:r>
        </a:p>
      </dsp:txBody>
      <dsp:txXfrm>
        <a:off x="253936" y="0"/>
        <a:ext cx="1407090" cy="501316"/>
      </dsp:txXfrm>
    </dsp:sp>
    <dsp:sp modelId="{782221C6-1BC7-4268-8008-6F7806055A7E}">
      <dsp:nvSpPr>
        <dsp:cNvPr id="0" name=""/>
        <dsp:cNvSpPr/>
      </dsp:nvSpPr>
      <dsp:spPr>
        <a:xfrm>
          <a:off x="1720844" y="0"/>
          <a:ext cx="1908406" cy="501316"/>
        </a:xfrm>
        <a:prstGeom prst="chevron">
          <a:avLst/>
        </a:prstGeom>
        <a:solidFill>
          <a:srgbClr val="0071BC"/>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2. Monitor</a:t>
          </a:r>
        </a:p>
      </dsp:txBody>
      <dsp:txXfrm>
        <a:off x="1971502" y="0"/>
        <a:ext cx="1407090" cy="501316"/>
      </dsp:txXfrm>
    </dsp:sp>
    <dsp:sp modelId="{55C41176-0155-4D93-8322-CE84F636E104}">
      <dsp:nvSpPr>
        <dsp:cNvPr id="0" name=""/>
        <dsp:cNvSpPr/>
      </dsp:nvSpPr>
      <dsp:spPr>
        <a:xfrm>
          <a:off x="3438410" y="0"/>
          <a:ext cx="1908406" cy="501316"/>
        </a:xfrm>
        <a:prstGeom prst="chevron">
          <a:avLst/>
        </a:prstGeom>
        <a:solidFill>
          <a:srgbClr val="0071BC"/>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3. Alert and Action</a:t>
          </a:r>
        </a:p>
      </dsp:txBody>
      <dsp:txXfrm>
        <a:off x="3689068" y="0"/>
        <a:ext cx="1407090" cy="501316"/>
      </dsp:txXfrm>
    </dsp:sp>
    <dsp:sp modelId="{64A210BB-6EED-4293-A1F1-DDC7312CA022}">
      <dsp:nvSpPr>
        <dsp:cNvPr id="0" name=""/>
        <dsp:cNvSpPr/>
      </dsp:nvSpPr>
      <dsp:spPr>
        <a:xfrm>
          <a:off x="5159254" y="0"/>
          <a:ext cx="1908406" cy="501316"/>
        </a:xfrm>
        <a:prstGeom prst="chevron">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4. Deploy</a:t>
          </a:r>
        </a:p>
      </dsp:txBody>
      <dsp:txXfrm>
        <a:off x="5409912" y="0"/>
        <a:ext cx="1407090" cy="50131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D33840-C688-4B14-A456-58F097EED33F}" type="datetimeFigureOut">
              <a:rPr lang="en-US" smtClean="0"/>
              <a:t>7/3/2020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E28430-D78C-4B43-9B17-43AD4B3BD263}" type="slidenum">
              <a:rPr lang="en-US" smtClean="0"/>
              <a:t>‹#›</a:t>
            </a:fld>
            <a:endParaRPr lang="en-US"/>
          </a:p>
        </p:txBody>
      </p:sp>
    </p:spTree>
    <p:extLst>
      <p:ext uri="{BB962C8B-B14F-4D97-AF65-F5344CB8AC3E}">
        <p14:creationId xmlns:p14="http://schemas.microsoft.com/office/powerpoint/2010/main" val="23780476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SMSGR Readiness</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72656D-9D33-4A4B-97D3-78DF30F8BE39}" type="datetimeFigureOut">
              <a:rPr lang="en-US" smtClean="0"/>
              <a:t>7/3/2020</a:t>
            </a:fld>
            <a:endParaRPr lang="en-US"/>
          </a:p>
        </p:txBody>
      </p:sp>
      <p:sp>
        <p:nvSpPr>
          <p:cNvPr id="4" name="Slide Image Placeholder 3"/>
          <p:cNvSpPr>
            <a:spLocks noGrp="1" noRot="1" noChangeAspect="1"/>
          </p:cNvSpPr>
          <p:nvPr>
            <p:ph type="sldImg" idx="2"/>
          </p:nvPr>
        </p:nvSpPr>
        <p:spPr>
          <a:xfrm>
            <a:off x="3309983" y="827584"/>
            <a:ext cx="3456383" cy="1944216"/>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284984" y="2843808"/>
            <a:ext cx="3225354" cy="5256584"/>
          </a:xfrm>
          <a:prstGeom prst="rect">
            <a:avLst/>
          </a:prstGeom>
        </p:spPr>
        <p:txBody>
          <a:bodyPr vert="horz" lIns="91440" tIns="45720" rIns="91440" bIns="45720" rtlCol="0"/>
          <a:lstStyle/>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Click to edit Master text styles for presentation notes</a:t>
            </a:r>
          </a:p>
          <a:p>
            <a:pPr marL="228600" marR="0" lvl="1" indent="-12065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Second level</a:t>
            </a:r>
          </a:p>
          <a:p>
            <a:pPr marL="342900" marR="0" lvl="2"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Third level</a:t>
            </a:r>
          </a:p>
          <a:p>
            <a:pPr marL="457200" marR="0" lvl="3" indent="-12065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Fourth level</a:t>
            </a:r>
          </a:p>
          <a:p>
            <a:pPr marL="571500" marR="0" lvl="4"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Fifth level</a:t>
            </a:r>
          </a:p>
        </p:txBody>
      </p:sp>
      <p:sp>
        <p:nvSpPr>
          <p:cNvPr id="6" name="Footer Placeholder 5"/>
          <p:cNvSpPr>
            <a:spLocks noGrp="1"/>
          </p:cNvSpPr>
          <p:nvPr>
            <p:ph type="ftr" sz="quarter" idx="4"/>
          </p:nvPr>
        </p:nvSpPr>
        <p:spPr>
          <a:xfrm>
            <a:off x="0" y="8460432"/>
            <a:ext cx="6165304" cy="681981"/>
          </a:xfrm>
          <a:prstGeom prst="rect">
            <a:avLst/>
          </a:prstGeom>
        </p:spPr>
        <p:txBody>
          <a:bodyPr vert="horz" lIns="91440" tIns="45720" rIns="91440" bIns="45720" rtlCol="0" anchor="b"/>
          <a:lstStyle>
            <a:lvl1pPr algn="l">
              <a:defRPr sz="600"/>
            </a:lvl1pPr>
          </a:lstStyle>
          <a:p>
            <a:r>
              <a:rPr lang="en-GB" dirty="0"/>
              <a:t>© 2012 Microsoft Corporation. All rights reserved. Microsoft, Windows, Windows Vista and other product names are or may be registered trademarks and/or trademarks in the U.S. and/or other countries.</a:t>
            </a:r>
          </a:p>
          <a:p>
            <a:r>
              <a:rPr lang="en-GB" dirty="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dirty="0"/>
            </a:br>
            <a:r>
              <a:rPr lang="en-GB" dirty="0"/>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65303" y="8460432"/>
            <a:ext cx="691109" cy="681981"/>
          </a:xfrm>
          <a:prstGeom prst="rect">
            <a:avLst/>
          </a:prstGeom>
        </p:spPr>
        <p:txBody>
          <a:bodyPr vert="horz" lIns="91440" tIns="45720" rIns="91440" bIns="45720" rtlCol="0" anchor="b"/>
          <a:lstStyle>
            <a:lvl1pPr algn="r">
              <a:defRPr sz="1200"/>
            </a:lvl1pPr>
          </a:lstStyle>
          <a:p>
            <a:fld id="{8CEEC488-DFA6-44D4-AFB0-C242488D84E3}" type="slidenum">
              <a:rPr lang="en-US" smtClean="0"/>
              <a:t>‹#›</a:t>
            </a:fld>
            <a:endParaRPr lang="en-US" dirty="0"/>
          </a:p>
        </p:txBody>
      </p:sp>
      <p:sp>
        <p:nvSpPr>
          <p:cNvPr id="8" name="Rectangle 7"/>
          <p:cNvSpPr/>
          <p:nvPr/>
        </p:nvSpPr>
        <p:spPr>
          <a:xfrm>
            <a:off x="457200" y="527050"/>
            <a:ext cx="6053138" cy="2317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2885" tIns="46442" rIns="92885" bIns="46442" anchor="ctr"/>
          <a:lstStyle/>
          <a:p>
            <a:pPr algn="ctr" fontAlgn="auto">
              <a:spcBef>
                <a:spcPts val="0"/>
              </a:spcBef>
              <a:spcAft>
                <a:spcPts val="0"/>
              </a:spcAft>
              <a:defRPr/>
            </a:pPr>
            <a:r>
              <a:rPr lang="en-US" dirty="0">
                <a:solidFill>
                  <a:schemeClr val="bg1"/>
                </a:solidFill>
              </a:rPr>
              <a:t> Facilitator Notes                   Slide and Script</a:t>
            </a:r>
          </a:p>
        </p:txBody>
      </p:sp>
      <p:cxnSp>
        <p:nvCxnSpPr>
          <p:cNvPr id="9" name="Straight Connector 8"/>
          <p:cNvCxnSpPr/>
          <p:nvPr/>
        </p:nvCxnSpPr>
        <p:spPr>
          <a:xfrm>
            <a:off x="3212976" y="533400"/>
            <a:ext cx="0" cy="7711008"/>
          </a:xfrm>
          <a:prstGeom prst="line">
            <a:avLst/>
          </a:prstGeom>
          <a:ln w="22225" cmpd="sng">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255665"/>
      </p:ext>
    </p:extLst>
  </p:cSld>
  <p:clrMap bg1="lt1" tx1="dk1" bg2="lt2" tx2="dk2" accent1="accent1" accent2="accent2" accent3="accent3" accent4="accent4" accent5="accent5" accent6="accent6" hlink="hlink" folHlink="folHlink"/>
  <p:notesStyle>
    <a:lvl1pPr marL="114300" marR="0" indent="-11430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1pPr>
    <a:lvl2pPr marL="228600" marR="0" indent="-12065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2pPr>
    <a:lvl3pPr marL="342900" marR="0" indent="-11430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3pPr>
    <a:lvl4pPr marL="457200" marR="0" indent="-12065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4pPr>
    <a:lvl5pPr marL="571500" marR="0" indent="-11430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3</a:t>
            </a:fld>
            <a:endParaRPr lang="en-US"/>
          </a:p>
        </p:txBody>
      </p:sp>
    </p:spTree>
    <p:extLst>
      <p:ext uri="{BB962C8B-B14F-4D97-AF65-F5344CB8AC3E}">
        <p14:creationId xmlns:p14="http://schemas.microsoft.com/office/powerpoint/2010/main" val="1343383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Segoe UI" pitchFamily="34" charset="0"/>
                <a:ea typeface="Segoe UI" pitchFamily="34" charset="0"/>
                <a:cs typeface="Segoe UI" pitchFamily="34" charset="0"/>
              </a:rPr>
              <a:t>credentials are refreshed for up to ~8 hours before you’re required to sign in again to continue using the cmdlets.</a:t>
            </a:r>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6</a:t>
            </a:fld>
            <a:endParaRPr lang="en-US" dirty="0"/>
          </a:p>
        </p:txBody>
      </p:sp>
    </p:spTree>
    <p:extLst>
      <p:ext uri="{BB962C8B-B14F-4D97-AF65-F5344CB8AC3E}">
        <p14:creationId xmlns:p14="http://schemas.microsoft.com/office/powerpoint/2010/main" val="226078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Same methods apply to custom connectors as well</a:t>
            </a:r>
          </a:p>
          <a:p>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10</a:t>
            </a:fld>
            <a:endParaRPr lang="en-US" dirty="0"/>
          </a:p>
        </p:txBody>
      </p:sp>
    </p:spTree>
    <p:extLst>
      <p:ext uri="{BB962C8B-B14F-4D97-AF65-F5344CB8AC3E}">
        <p14:creationId xmlns:p14="http://schemas.microsoft.com/office/powerpoint/2010/main" val="1089489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11</a:t>
            </a:fld>
            <a:endParaRPr lang="en-US" dirty="0"/>
          </a:p>
        </p:txBody>
      </p:sp>
    </p:spTree>
    <p:extLst>
      <p:ext uri="{BB962C8B-B14F-4D97-AF65-F5344CB8AC3E}">
        <p14:creationId xmlns:p14="http://schemas.microsoft.com/office/powerpoint/2010/main" val="997728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309938" y="827088"/>
            <a:ext cx="3455987" cy="1944687"/>
          </a:xfrm>
        </p:spPr>
      </p:sp>
      <p:sp>
        <p:nvSpPr>
          <p:cNvPr id="3" name="Notizenplatzhalter 2"/>
          <p:cNvSpPr>
            <a:spLocks noGrp="1"/>
          </p:cNvSpPr>
          <p:nvPr>
            <p:ph type="body" idx="1"/>
          </p:nvPr>
        </p:nvSpPr>
        <p:spPr/>
        <p:txBody>
          <a:bodyPr/>
          <a:lstStyle/>
          <a:p>
            <a:r>
              <a:rPr lang="en-GB" dirty="0"/>
              <a:t>Show screenshot or demo if attendees are unfamiliar with what Flow looks like</a:t>
            </a:r>
          </a:p>
        </p:txBody>
      </p:sp>
      <p:sp>
        <p:nvSpPr>
          <p:cNvPr id="4" name="Foliennummernplatzhalter 3"/>
          <p:cNvSpPr>
            <a:spLocks noGrp="1"/>
          </p:cNvSpPr>
          <p:nvPr>
            <p:ph type="sldNum" sz="quarter" idx="5"/>
          </p:nvPr>
        </p:nvSpPr>
        <p:spPr/>
        <p:txBody>
          <a:bodyPr/>
          <a:lstStyle/>
          <a:p>
            <a:fld id="{782CBF85-FDE2-4BA6-AF9F-D1F75459F4FF}" type="slidenum">
              <a:rPr lang="en-US" smtClean="0"/>
              <a:t>13</a:t>
            </a:fld>
            <a:endParaRPr lang="en-US"/>
          </a:p>
        </p:txBody>
      </p:sp>
    </p:spTree>
    <p:extLst>
      <p:ext uri="{BB962C8B-B14F-4D97-AF65-F5344CB8AC3E}">
        <p14:creationId xmlns:p14="http://schemas.microsoft.com/office/powerpoint/2010/main" val="3761341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sz="1400" dirty="0"/>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6393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7/3/2020 12:03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75877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7/3/2020 12:03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113C26-A8A0-4F58-A696-C6742A57B2AB}"/>
              </a:ext>
            </a:extLst>
          </p:cNvPr>
          <p:cNvSpPr>
            <a:spLocks noGrp="1"/>
          </p:cNvSpPr>
          <p:nvPr>
            <p:ph type="title" hasCustomPrompt="1"/>
          </p:nvPr>
        </p:nvSpPr>
        <p:spPr>
          <a:xfrm>
            <a:off x="305092" y="2272496"/>
            <a:ext cx="7222792" cy="1344828"/>
          </a:xfrm>
          <a:noFill/>
        </p:spPr>
        <p:txBody>
          <a:bodyPr lIns="0" tIns="0" rIns="0" bIns="182880" anchor="b" anchorCtr="0"/>
          <a:lstStyle>
            <a:lvl1pPr>
              <a:defRPr sz="3529" strike="noStrike" spc="-37" baseline="0">
                <a:gradFill>
                  <a:gsLst>
                    <a:gs pos="0">
                      <a:srgbClr val="002050"/>
                    </a:gs>
                    <a:gs pos="100000">
                      <a:srgbClr val="002050"/>
                    </a:gs>
                  </a:gsLst>
                  <a:lin ang="5400000" scaled="1"/>
                </a:gradFill>
              </a:defRPr>
            </a:lvl1pPr>
          </a:lstStyle>
          <a:p>
            <a:r>
              <a:rPr lang="en-US"/>
              <a:t>Microsoft 365</a:t>
            </a:r>
            <a:br>
              <a:rPr lang="en-US"/>
            </a:br>
            <a:r>
              <a:rPr lang="en-US"/>
              <a:t>title or event name</a:t>
            </a:r>
          </a:p>
        </p:txBody>
      </p:sp>
      <p:pic>
        <p:nvPicPr>
          <p:cNvPr id="9" name="Picture 8">
            <a:extLst>
              <a:ext uri="{FF2B5EF4-FFF2-40B4-BE49-F238E27FC236}">
                <a16:creationId xmlns:a16="http://schemas.microsoft.com/office/drawing/2014/main" id="{B96E6BB0-6D6D-483B-96A8-7993672827D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5687" y="192989"/>
            <a:ext cx="1699733" cy="426893"/>
          </a:xfrm>
          <a:prstGeom prst="rect">
            <a:avLst/>
          </a:prstGeom>
        </p:spPr>
      </p:pic>
      <p:sp>
        <p:nvSpPr>
          <p:cNvPr id="11" name="Text Placeholder 10">
            <a:extLst>
              <a:ext uri="{FF2B5EF4-FFF2-40B4-BE49-F238E27FC236}">
                <a16:creationId xmlns:a16="http://schemas.microsoft.com/office/drawing/2014/main" id="{A85F1894-96E2-48F0-A169-FCB4C6B3E9F6}"/>
              </a:ext>
            </a:extLst>
          </p:cNvPr>
          <p:cNvSpPr>
            <a:spLocks noGrp="1"/>
          </p:cNvSpPr>
          <p:nvPr>
            <p:ph type="body" sz="quarter" idx="15" hasCustomPrompt="1"/>
          </p:nvPr>
        </p:nvSpPr>
        <p:spPr>
          <a:xfrm>
            <a:off x="348631" y="3635745"/>
            <a:ext cx="7202114" cy="592213"/>
          </a:xfrm>
        </p:spPr>
        <p:txBody>
          <a:bodyPr/>
          <a:lstStyle>
            <a:lvl1pPr>
              <a:defRPr sz="1324"/>
            </a:lvl1pPr>
            <a:lvl2pPr>
              <a:defRPr sz="1324"/>
            </a:lvl2pPr>
            <a:lvl3pPr>
              <a:defRPr sz="1029"/>
            </a:lvl3pPr>
            <a:lvl4pPr>
              <a:defRPr sz="1029"/>
            </a:lvl4pPr>
            <a:lvl5pPr>
              <a:defRPr sz="772"/>
            </a:lvl5pPr>
          </a:lstStyle>
          <a:p>
            <a:pPr lvl="0"/>
            <a:r>
              <a:rPr lang="en-US"/>
              <a:t>Author name</a:t>
            </a:r>
          </a:p>
          <a:p>
            <a:pPr lvl="1"/>
            <a:r>
              <a:rPr lang="en-US"/>
              <a:t>Date</a:t>
            </a:r>
          </a:p>
        </p:txBody>
      </p:sp>
    </p:spTree>
    <p:extLst>
      <p:ext uri="{BB962C8B-B14F-4D97-AF65-F5344CB8AC3E}">
        <p14:creationId xmlns:p14="http://schemas.microsoft.com/office/powerpoint/2010/main" val="36617246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ft  HC Slide text ">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41997" y="2486531"/>
            <a:ext cx="3568658" cy="452654"/>
          </a:xfrm>
        </p:spPr>
        <p:txBody>
          <a:bodyPr wrap="square" lIns="0" tIns="0" rIns="0" bIns="0">
            <a:spAutoFit/>
          </a:bodyPr>
          <a:lstStyle>
            <a:lvl1pPr marL="0" indent="0">
              <a:lnSpc>
                <a:spcPts val="1765"/>
              </a:lnSpc>
              <a:buNone/>
              <a:defRPr sz="1471" b="0" i="0">
                <a:gradFill>
                  <a:gsLst>
                    <a:gs pos="0">
                      <a:schemeClr val="tx1"/>
                    </a:gs>
                    <a:gs pos="100000">
                      <a:schemeClr val="tx1"/>
                    </a:gs>
                  </a:gsLst>
                  <a:lin ang="5400000" scaled="1"/>
                </a:gradFill>
                <a:latin typeface="+mn-lt"/>
              </a:defRPr>
            </a:lvl1pPr>
            <a:lvl2pPr marL="168073" indent="0">
              <a:buNone/>
              <a:defRPr/>
            </a:lvl2pPr>
            <a:lvl3pPr marL="336145" indent="0">
              <a:buNone/>
              <a:defRPr/>
            </a:lvl3pPr>
            <a:lvl4pPr marL="504218" indent="0">
              <a:buNone/>
              <a:defRPr/>
            </a:lvl4pPr>
            <a:lvl5pPr marL="672290" indent="0">
              <a:buNone/>
              <a:defRPr/>
            </a:lvl5pPr>
          </a:lstStyle>
          <a:p>
            <a:pPr lvl="0"/>
            <a:r>
              <a:rPr lang="pt-BR"/>
              <a:t>Large subhead Segoe UI Regular 20/24. Em volor resequaectur.</a:t>
            </a:r>
            <a:endParaRPr lang="en-US"/>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dirty="0"/>
              <a:t>© Microsoft Corporation                                                                                  								</a:t>
            </a:r>
          </a:p>
        </p:txBody>
      </p:sp>
      <p:sp>
        <p:nvSpPr>
          <p:cNvPr id="3" name="Title 2">
            <a:extLst>
              <a:ext uri="{FF2B5EF4-FFF2-40B4-BE49-F238E27FC236}">
                <a16:creationId xmlns:a16="http://schemas.microsoft.com/office/drawing/2014/main" id="{16B2A466-678A-40CA-85B2-0DDB939F3A58}"/>
              </a:ext>
            </a:extLst>
          </p:cNvPr>
          <p:cNvSpPr>
            <a:spLocks noGrp="1"/>
          </p:cNvSpPr>
          <p:nvPr>
            <p:ph type="title"/>
          </p:nvPr>
        </p:nvSpPr>
        <p:spPr>
          <a:xfrm>
            <a:off x="341996" y="1767422"/>
            <a:ext cx="3568658" cy="610364"/>
          </a:xfrm>
        </p:spPr>
        <p:txBody>
          <a:bodyPr/>
          <a:lstStyle>
            <a:lvl1pPr>
              <a:defRPr>
                <a:gradFill>
                  <a:gsLst>
                    <a:gs pos="0">
                      <a:schemeClr val="tx1"/>
                    </a:gs>
                    <a:gs pos="100000">
                      <a:schemeClr val="tx1"/>
                    </a:gs>
                  </a:gsLst>
                  <a:lin ang="5400000" scaled="1"/>
                </a:gradFill>
              </a:defRPr>
            </a:lvl1pPr>
          </a:lstStyle>
          <a:p>
            <a:r>
              <a:rPr lang="en-US" dirty="0"/>
              <a:t>Click to edit Master title style</a:t>
            </a:r>
          </a:p>
        </p:txBody>
      </p:sp>
    </p:spTree>
    <p:extLst>
      <p:ext uri="{BB962C8B-B14F-4D97-AF65-F5344CB8AC3E}">
        <p14:creationId xmlns:p14="http://schemas.microsoft.com/office/powerpoint/2010/main" val="17191534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333581" y="313613"/>
            <a:ext cx="5810420" cy="4829888"/>
          </a:xfrm>
          <a:prstGeom prst="rect">
            <a:avLst/>
          </a:prstGeom>
        </p:spPr>
      </p:pic>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dirty="0"/>
              <a:t>Device layout 1: one column</a:t>
            </a:r>
          </a:p>
        </p:txBody>
      </p:sp>
      <p:sp>
        <p:nvSpPr>
          <p:cNvPr id="4" name="Text Placeholder 3"/>
          <p:cNvSpPr>
            <a:spLocks noGrp="1"/>
          </p:cNvSpPr>
          <p:nvPr>
            <p:ph type="body" sz="quarter" idx="10" hasCustomPrompt="1"/>
          </p:nvPr>
        </p:nvSpPr>
        <p:spPr>
          <a:xfrm>
            <a:off x="341997" y="1442101"/>
            <a:ext cx="3568658" cy="452654"/>
          </a:xfrm>
        </p:spPr>
        <p:txBody>
          <a:bodyPr wrap="square" lIns="0" tIns="0" rIns="0" bIns="0">
            <a:spAutoFit/>
          </a:bodyPr>
          <a:lstStyle>
            <a:lvl1pPr marL="0" indent="0">
              <a:lnSpc>
                <a:spcPts val="1765"/>
              </a:lnSpc>
              <a:buNone/>
              <a:defRPr sz="1471" b="0" i="0">
                <a:gradFill>
                  <a:gsLst>
                    <a:gs pos="0">
                      <a:schemeClr val="tx1"/>
                    </a:gs>
                    <a:gs pos="100000">
                      <a:schemeClr val="tx1"/>
                    </a:gs>
                  </a:gsLst>
                  <a:lin ang="5400000" scaled="1"/>
                </a:gradFill>
                <a:latin typeface="+mn-lt"/>
              </a:defRPr>
            </a:lvl1pPr>
            <a:lvl2pPr marL="168073" indent="0">
              <a:buNone/>
              <a:defRPr/>
            </a:lvl2pPr>
            <a:lvl3pPr marL="336145" indent="0">
              <a:buNone/>
              <a:defRPr/>
            </a:lvl3pPr>
            <a:lvl4pPr marL="504218" indent="0">
              <a:buNone/>
              <a:defRPr/>
            </a:lvl4pPr>
            <a:lvl5pPr marL="672290" indent="0">
              <a:buNone/>
              <a:defRPr/>
            </a:lvl5pPr>
          </a:lstStyle>
          <a:p>
            <a:pPr lvl="0"/>
            <a:r>
              <a:rPr lang="pt-BR"/>
              <a:t>Large subhead Segoe UI Regular 20/24. Em volor resequaectur.</a:t>
            </a:r>
            <a:endParaRPr lang="en-US"/>
          </a:p>
        </p:txBody>
      </p:sp>
      <p:sp>
        <p:nvSpPr>
          <p:cNvPr id="5" name="Text Placeholder 4"/>
          <p:cNvSpPr>
            <a:spLocks noGrp="1"/>
          </p:cNvSpPr>
          <p:nvPr>
            <p:ph type="body" sz="quarter" idx="11" hasCustomPrompt="1"/>
          </p:nvPr>
        </p:nvSpPr>
        <p:spPr>
          <a:xfrm>
            <a:off x="341996" y="2030698"/>
            <a:ext cx="3568658" cy="1890998"/>
          </a:xfrm>
        </p:spPr>
        <p:txBody>
          <a:bodyPr lIns="0" tIns="0" rIns="0" bIns="0"/>
          <a:lstStyle>
            <a:lvl1pPr marL="210091" indent="-210091">
              <a:lnSpc>
                <a:spcPts val="1324"/>
              </a:lnSpc>
              <a:spcBef>
                <a:spcPts val="0"/>
              </a:spcBef>
              <a:buFont typeface="Arial" panose="020B0604020202020204" pitchFamily="34" charset="0"/>
              <a:buChar char="•"/>
              <a:defRPr sz="1029" b="0" i="0" spc="0">
                <a:gradFill>
                  <a:gsLst>
                    <a:gs pos="0">
                      <a:schemeClr val="tx1"/>
                    </a:gs>
                    <a:gs pos="100000">
                      <a:schemeClr val="tx1"/>
                    </a:gs>
                  </a:gsLst>
                  <a:lin ang="5400000" scaled="1"/>
                </a:gradFill>
                <a:latin typeface="+mn-lt"/>
              </a:defRPr>
            </a:lvl1pPr>
            <a:lvl2pPr marL="0" indent="0">
              <a:lnSpc>
                <a:spcPts val="1324"/>
              </a:lnSpc>
              <a:spcBef>
                <a:spcPts val="0"/>
              </a:spcBef>
              <a:buNone/>
              <a:defRPr sz="1029">
                <a:solidFill>
                  <a:schemeClr val="tx1"/>
                </a:solidFill>
              </a:defRPr>
            </a:lvl2pPr>
            <a:lvl3pPr marL="336145" indent="0">
              <a:buNone/>
              <a:defRPr/>
            </a:lvl3pPr>
            <a:lvl4pPr marL="504218" indent="0">
              <a:buNone/>
              <a:defRPr/>
            </a:lvl4pPr>
            <a:lvl5pPr marL="67229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4768470" y="2542650"/>
            <a:ext cx="4375531" cy="456279"/>
          </a:xfrm>
        </p:spPr>
        <p:txBody>
          <a:bodyPr anchor="ctr" anchorCtr="0"/>
          <a:lstStyle>
            <a:lvl1pPr algn="ctr">
              <a:defRPr/>
            </a:lvl1pPr>
          </a:lstStyle>
          <a:p>
            <a:r>
              <a:rPr lang="en-US" dirty="0"/>
              <a:t>Click icon to add picture</a:t>
            </a:r>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dirty="0"/>
              <a:t>© Microsoft Corporation                                                                                  								                      Dynamics 365 </a:t>
            </a:r>
          </a:p>
        </p:txBody>
      </p:sp>
    </p:spTree>
    <p:extLst>
      <p:ext uri="{BB962C8B-B14F-4D97-AF65-F5344CB8AC3E}">
        <p14:creationId xmlns:p14="http://schemas.microsoft.com/office/powerpoint/2010/main" val="21351825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333581" y="313613"/>
            <a:ext cx="5810420" cy="4829888"/>
          </a:xfrm>
          <a:prstGeom prst="rect">
            <a:avLst/>
          </a:prstGeom>
        </p:spPr>
      </p:pic>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dirty="0"/>
              <a:t>Device layout 1: one column</a:t>
            </a:r>
          </a:p>
        </p:txBody>
      </p:sp>
      <p:sp>
        <p:nvSpPr>
          <p:cNvPr id="4" name="Text Placeholder 3"/>
          <p:cNvSpPr>
            <a:spLocks noGrp="1"/>
          </p:cNvSpPr>
          <p:nvPr>
            <p:ph type="body" sz="quarter" idx="10" hasCustomPrompt="1"/>
          </p:nvPr>
        </p:nvSpPr>
        <p:spPr>
          <a:xfrm>
            <a:off x="341997" y="1442101"/>
            <a:ext cx="3568658" cy="452654"/>
          </a:xfrm>
        </p:spPr>
        <p:txBody>
          <a:bodyPr wrap="square" lIns="0" tIns="0" rIns="0" bIns="0">
            <a:spAutoFit/>
          </a:bodyPr>
          <a:lstStyle>
            <a:lvl1pPr marL="0" indent="0">
              <a:lnSpc>
                <a:spcPts val="1765"/>
              </a:lnSpc>
              <a:buNone/>
              <a:defRPr sz="1471" b="0" i="0">
                <a:gradFill>
                  <a:gsLst>
                    <a:gs pos="0">
                      <a:schemeClr val="tx1"/>
                    </a:gs>
                    <a:gs pos="100000">
                      <a:schemeClr val="tx1"/>
                    </a:gs>
                  </a:gsLst>
                  <a:lin ang="5400000" scaled="1"/>
                </a:gradFill>
                <a:latin typeface="+mn-lt"/>
              </a:defRPr>
            </a:lvl1pPr>
            <a:lvl2pPr marL="168073" indent="0">
              <a:buNone/>
              <a:defRPr/>
            </a:lvl2pPr>
            <a:lvl3pPr marL="336145" indent="0">
              <a:buNone/>
              <a:defRPr/>
            </a:lvl3pPr>
            <a:lvl4pPr marL="504218" indent="0">
              <a:buNone/>
              <a:defRPr/>
            </a:lvl4pPr>
            <a:lvl5pPr marL="672290" indent="0">
              <a:buNone/>
              <a:defRPr/>
            </a:lvl5pPr>
          </a:lstStyle>
          <a:p>
            <a:pPr lvl="0"/>
            <a:r>
              <a:rPr lang="pt-BR"/>
              <a:t>Large subhead Segoe UI Regular 20/24. Em volor resequaectur.</a:t>
            </a:r>
            <a:endParaRPr lang="en-US"/>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4768470" y="2542650"/>
            <a:ext cx="4375531" cy="456279"/>
          </a:xfrm>
        </p:spPr>
        <p:txBody>
          <a:bodyPr anchor="ctr" anchorCtr="0"/>
          <a:lstStyle>
            <a:lvl1pPr algn="ctr">
              <a:defRPr/>
            </a:lvl1pPr>
          </a:lstStyle>
          <a:p>
            <a:r>
              <a:rPr lang="en-US" dirty="0"/>
              <a:t>Click icon to add picture</a:t>
            </a:r>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dirty="0"/>
              <a:t>© Microsoft Corporation                                                                                  								                      Dynamics 365 </a:t>
            </a:r>
          </a:p>
        </p:txBody>
      </p:sp>
    </p:spTree>
    <p:extLst>
      <p:ext uri="{BB962C8B-B14F-4D97-AF65-F5344CB8AC3E}">
        <p14:creationId xmlns:p14="http://schemas.microsoft.com/office/powerpoint/2010/main" val="77444186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dirty="0"/>
              <a:t>Device layout 1: one column</a:t>
            </a:r>
          </a:p>
        </p:txBody>
      </p:sp>
      <p:sp>
        <p:nvSpPr>
          <p:cNvPr id="4" name="Text Placeholder 3"/>
          <p:cNvSpPr>
            <a:spLocks noGrp="1"/>
          </p:cNvSpPr>
          <p:nvPr>
            <p:ph type="body" sz="quarter" idx="10" hasCustomPrompt="1"/>
          </p:nvPr>
        </p:nvSpPr>
        <p:spPr>
          <a:xfrm>
            <a:off x="341997" y="1442101"/>
            <a:ext cx="3568658" cy="452654"/>
          </a:xfrm>
        </p:spPr>
        <p:txBody>
          <a:bodyPr wrap="square" lIns="0" tIns="0" rIns="0" bIns="0">
            <a:spAutoFit/>
          </a:bodyPr>
          <a:lstStyle>
            <a:lvl1pPr marL="0" indent="0">
              <a:lnSpc>
                <a:spcPts val="1765"/>
              </a:lnSpc>
              <a:buNone/>
              <a:defRPr sz="1471" b="0" i="0">
                <a:gradFill>
                  <a:gsLst>
                    <a:gs pos="0">
                      <a:schemeClr val="tx1"/>
                    </a:gs>
                    <a:gs pos="100000">
                      <a:schemeClr val="tx1"/>
                    </a:gs>
                  </a:gsLst>
                  <a:lin ang="5400000" scaled="1"/>
                </a:gradFill>
                <a:latin typeface="+mn-lt"/>
              </a:defRPr>
            </a:lvl1pPr>
            <a:lvl2pPr marL="168073" indent="0">
              <a:buNone/>
              <a:defRPr/>
            </a:lvl2pPr>
            <a:lvl3pPr marL="336145" indent="0">
              <a:buNone/>
              <a:defRPr/>
            </a:lvl3pPr>
            <a:lvl4pPr marL="504218" indent="0">
              <a:buNone/>
              <a:defRPr/>
            </a:lvl4pPr>
            <a:lvl5pPr marL="672290" indent="0">
              <a:buNone/>
              <a:defRPr/>
            </a:lvl5pPr>
          </a:lstStyle>
          <a:p>
            <a:pPr lvl="0"/>
            <a:r>
              <a:rPr lang="pt-BR"/>
              <a:t>Large subhead Segoe UI Regular 20/24. Em volor resequaectur.</a:t>
            </a:r>
            <a:endParaRPr lang="en-US"/>
          </a:p>
        </p:txBody>
      </p:sp>
      <p:sp>
        <p:nvSpPr>
          <p:cNvPr id="5" name="Text Placeholder 4"/>
          <p:cNvSpPr>
            <a:spLocks noGrp="1"/>
          </p:cNvSpPr>
          <p:nvPr>
            <p:ph type="body" sz="quarter" idx="11" hasCustomPrompt="1"/>
          </p:nvPr>
        </p:nvSpPr>
        <p:spPr>
          <a:xfrm>
            <a:off x="341996" y="2030698"/>
            <a:ext cx="3568658" cy="1890998"/>
          </a:xfrm>
        </p:spPr>
        <p:txBody>
          <a:bodyPr lIns="0" tIns="0" rIns="0" bIns="0"/>
          <a:lstStyle>
            <a:lvl1pPr marL="210091" indent="-210091">
              <a:lnSpc>
                <a:spcPts val="1324"/>
              </a:lnSpc>
              <a:spcBef>
                <a:spcPts val="0"/>
              </a:spcBef>
              <a:buFont typeface="Arial" panose="020B0604020202020204" pitchFamily="34" charset="0"/>
              <a:buChar char="•"/>
              <a:defRPr sz="1029" b="0" i="0" spc="0">
                <a:gradFill>
                  <a:gsLst>
                    <a:gs pos="0">
                      <a:schemeClr val="tx1"/>
                    </a:gs>
                    <a:gs pos="100000">
                      <a:schemeClr val="tx1"/>
                    </a:gs>
                  </a:gsLst>
                  <a:lin ang="5400000" scaled="1"/>
                </a:gradFill>
                <a:latin typeface="+mn-lt"/>
              </a:defRPr>
            </a:lvl1pPr>
            <a:lvl2pPr marL="0" indent="0">
              <a:lnSpc>
                <a:spcPts val="1324"/>
              </a:lnSpc>
              <a:spcBef>
                <a:spcPts val="0"/>
              </a:spcBef>
              <a:buNone/>
              <a:defRPr sz="1029">
                <a:solidFill>
                  <a:schemeClr val="tx1"/>
                </a:solidFill>
              </a:defRPr>
            </a:lvl2pPr>
            <a:lvl3pPr marL="336145" indent="0">
              <a:buNone/>
              <a:defRPr/>
            </a:lvl3pPr>
            <a:lvl4pPr marL="504218" indent="0">
              <a:buNone/>
              <a:defRPr/>
            </a:lvl4pPr>
            <a:lvl5pPr marL="67229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dirty="0"/>
              <a:t>© Microsoft Corporation                                                                                  								                      Dynamics 365 </a:t>
            </a:r>
          </a:p>
        </p:txBody>
      </p:sp>
      <p:pic>
        <p:nvPicPr>
          <p:cNvPr id="8" name="Picture 7">
            <a:extLst>
              <a:ext uri="{FF2B5EF4-FFF2-40B4-BE49-F238E27FC236}">
                <a16:creationId xmlns:a16="http://schemas.microsoft.com/office/drawing/2014/main" id="{C039B1C4-BB04-4190-90F9-F4024B0B3BC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752028" y="255220"/>
            <a:ext cx="4049976" cy="2373761"/>
          </a:xfrm>
          <a:prstGeom prst="rect">
            <a:avLst/>
          </a:prstGeom>
        </p:spPr>
      </p:pic>
      <p:sp>
        <p:nvSpPr>
          <p:cNvPr id="9" name="Picture Placeholder 11">
            <a:extLst>
              <a:ext uri="{FF2B5EF4-FFF2-40B4-BE49-F238E27FC236}">
                <a16:creationId xmlns:a16="http://schemas.microsoft.com/office/drawing/2014/main" id="{72F6419D-F45C-4BDB-9D99-F2C52AE85FC0}"/>
              </a:ext>
            </a:extLst>
          </p:cNvPr>
          <p:cNvSpPr>
            <a:spLocks noGrp="1"/>
          </p:cNvSpPr>
          <p:nvPr>
            <p:ph type="pic" sz="quarter" idx="12"/>
          </p:nvPr>
        </p:nvSpPr>
        <p:spPr>
          <a:xfrm>
            <a:off x="5459696" y="1259837"/>
            <a:ext cx="2860989" cy="456279"/>
          </a:xfrm>
        </p:spPr>
        <p:txBody>
          <a:bodyPr anchor="ctr" anchorCtr="0"/>
          <a:lstStyle>
            <a:lvl1pPr algn="ctr">
              <a:defRPr/>
            </a:lvl1pPr>
          </a:lstStyle>
          <a:p>
            <a:r>
              <a:rPr lang="en-US" dirty="0"/>
              <a:t>Click icon to add picture</a:t>
            </a:r>
          </a:p>
        </p:txBody>
      </p:sp>
      <p:pic>
        <p:nvPicPr>
          <p:cNvPr id="10" name="Picture 9">
            <a:extLst>
              <a:ext uri="{FF2B5EF4-FFF2-40B4-BE49-F238E27FC236}">
                <a16:creationId xmlns:a16="http://schemas.microsoft.com/office/drawing/2014/main" id="{A1B8E8FA-8C2E-4D6A-99B1-D3D0B46B1BC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752028" y="2435868"/>
            <a:ext cx="4049976" cy="2373761"/>
          </a:xfrm>
          <a:prstGeom prst="rect">
            <a:avLst/>
          </a:prstGeom>
        </p:spPr>
      </p:pic>
      <p:sp>
        <p:nvSpPr>
          <p:cNvPr id="14" name="Picture Placeholder 11">
            <a:extLst>
              <a:ext uri="{FF2B5EF4-FFF2-40B4-BE49-F238E27FC236}">
                <a16:creationId xmlns:a16="http://schemas.microsoft.com/office/drawing/2014/main" id="{773703C8-B3C8-4AAC-A6A6-8DEF824F1BF7}"/>
              </a:ext>
            </a:extLst>
          </p:cNvPr>
          <p:cNvSpPr>
            <a:spLocks noGrp="1"/>
          </p:cNvSpPr>
          <p:nvPr>
            <p:ph type="pic" sz="quarter" idx="13"/>
          </p:nvPr>
        </p:nvSpPr>
        <p:spPr>
          <a:xfrm>
            <a:off x="5459696" y="3423497"/>
            <a:ext cx="2860989" cy="456279"/>
          </a:xfrm>
        </p:spPr>
        <p:txBody>
          <a:bodyPr anchor="ctr" anchorCtr="0"/>
          <a:lstStyle>
            <a:lvl1pPr algn="ctr">
              <a:defRPr/>
            </a:lvl1pPr>
          </a:lstStyle>
          <a:p>
            <a:r>
              <a:rPr lang="en-US" dirty="0"/>
              <a:t>Click icon to add picture</a:t>
            </a:r>
          </a:p>
        </p:txBody>
      </p:sp>
    </p:spTree>
    <p:extLst>
      <p:ext uri="{BB962C8B-B14F-4D97-AF65-F5344CB8AC3E}">
        <p14:creationId xmlns:p14="http://schemas.microsoft.com/office/powerpoint/2010/main" val="17727430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Device layout 1 head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Device layout 1: one column</a:t>
            </a:r>
          </a:p>
        </p:txBody>
      </p:sp>
      <p:sp>
        <p:nvSpPr>
          <p:cNvPr id="4" name="Text Placeholder 3"/>
          <p:cNvSpPr>
            <a:spLocks noGrp="1"/>
          </p:cNvSpPr>
          <p:nvPr>
            <p:ph type="body" sz="quarter" idx="10" hasCustomPrompt="1"/>
          </p:nvPr>
        </p:nvSpPr>
        <p:spPr>
          <a:xfrm>
            <a:off x="341997" y="1442101"/>
            <a:ext cx="3568658" cy="452654"/>
          </a:xfrm>
        </p:spPr>
        <p:txBody>
          <a:bodyPr wrap="square" lIns="0" tIns="0" rIns="0" bIns="0">
            <a:spAutoFit/>
          </a:bodyPr>
          <a:lstStyle>
            <a:lvl1pPr marL="0" indent="0">
              <a:lnSpc>
                <a:spcPts val="1765"/>
              </a:lnSpc>
              <a:buNone/>
              <a:defRPr sz="1471" b="0" i="0">
                <a:gradFill>
                  <a:gsLst>
                    <a:gs pos="0">
                      <a:schemeClr val="tx1"/>
                    </a:gs>
                    <a:gs pos="100000">
                      <a:schemeClr val="tx1"/>
                    </a:gs>
                  </a:gsLst>
                  <a:lin ang="5400000" scaled="1"/>
                </a:gradFill>
                <a:latin typeface="+mn-lt"/>
              </a:defRPr>
            </a:lvl1pPr>
            <a:lvl2pPr marL="168073" indent="0">
              <a:buNone/>
              <a:defRPr/>
            </a:lvl2pPr>
            <a:lvl3pPr marL="336145" indent="0">
              <a:buNone/>
              <a:defRPr/>
            </a:lvl3pPr>
            <a:lvl4pPr marL="504218" indent="0">
              <a:buNone/>
              <a:defRPr/>
            </a:lvl4pPr>
            <a:lvl5pPr marL="672290" indent="0">
              <a:buNone/>
              <a:defRPr/>
            </a:lvl5pPr>
          </a:lstStyle>
          <a:p>
            <a:pPr lvl="0"/>
            <a:r>
              <a:rPr lang="pt-BR"/>
              <a:t>Large subhead Segoe UI Regular 20/24. Em volor resequaectur.</a:t>
            </a:r>
            <a:endParaRPr lang="en-US"/>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dirty="0"/>
              <a:t>© Microsoft Corporation                                                                                  								                      Dynamics 365 </a:t>
            </a:r>
          </a:p>
        </p:txBody>
      </p:sp>
      <p:pic>
        <p:nvPicPr>
          <p:cNvPr id="8" name="Picture 7">
            <a:extLst>
              <a:ext uri="{FF2B5EF4-FFF2-40B4-BE49-F238E27FC236}">
                <a16:creationId xmlns:a16="http://schemas.microsoft.com/office/drawing/2014/main" id="{C039B1C4-BB04-4190-90F9-F4024B0B3BC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752028" y="255220"/>
            <a:ext cx="4049976" cy="2373761"/>
          </a:xfrm>
          <a:prstGeom prst="rect">
            <a:avLst/>
          </a:prstGeom>
        </p:spPr>
      </p:pic>
      <p:sp>
        <p:nvSpPr>
          <p:cNvPr id="9" name="Picture Placeholder 11">
            <a:extLst>
              <a:ext uri="{FF2B5EF4-FFF2-40B4-BE49-F238E27FC236}">
                <a16:creationId xmlns:a16="http://schemas.microsoft.com/office/drawing/2014/main" id="{72F6419D-F45C-4BDB-9D99-F2C52AE85FC0}"/>
              </a:ext>
            </a:extLst>
          </p:cNvPr>
          <p:cNvSpPr>
            <a:spLocks noGrp="1"/>
          </p:cNvSpPr>
          <p:nvPr>
            <p:ph type="pic" sz="quarter" idx="12"/>
          </p:nvPr>
        </p:nvSpPr>
        <p:spPr>
          <a:xfrm>
            <a:off x="5459696" y="1259837"/>
            <a:ext cx="2860989" cy="456279"/>
          </a:xfrm>
        </p:spPr>
        <p:txBody>
          <a:bodyPr anchor="ctr" anchorCtr="0"/>
          <a:lstStyle>
            <a:lvl1pPr algn="ctr">
              <a:defRPr/>
            </a:lvl1pPr>
          </a:lstStyle>
          <a:p>
            <a:r>
              <a:rPr lang="en-US" dirty="0"/>
              <a:t>Click icon to add picture</a:t>
            </a:r>
          </a:p>
        </p:txBody>
      </p:sp>
      <p:pic>
        <p:nvPicPr>
          <p:cNvPr id="10" name="Picture 9">
            <a:extLst>
              <a:ext uri="{FF2B5EF4-FFF2-40B4-BE49-F238E27FC236}">
                <a16:creationId xmlns:a16="http://schemas.microsoft.com/office/drawing/2014/main" id="{A1B8E8FA-8C2E-4D6A-99B1-D3D0B46B1BC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752028" y="2435868"/>
            <a:ext cx="4049976" cy="2373761"/>
          </a:xfrm>
          <a:prstGeom prst="rect">
            <a:avLst/>
          </a:prstGeom>
        </p:spPr>
      </p:pic>
      <p:sp>
        <p:nvSpPr>
          <p:cNvPr id="14" name="Picture Placeholder 11">
            <a:extLst>
              <a:ext uri="{FF2B5EF4-FFF2-40B4-BE49-F238E27FC236}">
                <a16:creationId xmlns:a16="http://schemas.microsoft.com/office/drawing/2014/main" id="{773703C8-B3C8-4AAC-A6A6-8DEF824F1BF7}"/>
              </a:ext>
            </a:extLst>
          </p:cNvPr>
          <p:cNvSpPr>
            <a:spLocks noGrp="1"/>
          </p:cNvSpPr>
          <p:nvPr>
            <p:ph type="pic" sz="quarter" idx="13"/>
          </p:nvPr>
        </p:nvSpPr>
        <p:spPr>
          <a:xfrm>
            <a:off x="5459696" y="3423497"/>
            <a:ext cx="2860989" cy="456279"/>
          </a:xfrm>
        </p:spPr>
        <p:txBody>
          <a:bodyPr anchor="ctr" anchorCtr="0"/>
          <a:lstStyle>
            <a:lvl1pPr algn="ctr">
              <a:defRPr/>
            </a:lvl1pPr>
          </a:lstStyle>
          <a:p>
            <a:r>
              <a:rPr lang="en-US" dirty="0"/>
              <a:t>Click icon to add picture</a:t>
            </a:r>
          </a:p>
        </p:txBody>
      </p:sp>
    </p:spTree>
    <p:extLst>
      <p:ext uri="{BB962C8B-B14F-4D97-AF65-F5344CB8AC3E}">
        <p14:creationId xmlns:p14="http://schemas.microsoft.com/office/powerpoint/2010/main" val="20319714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333581" y="313613"/>
            <a:ext cx="5810420" cy="4829888"/>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4768470" y="2542650"/>
            <a:ext cx="4375531" cy="456279"/>
          </a:xfrm>
        </p:spPr>
        <p:txBody>
          <a:bodyPr anchor="ctr" anchorCtr="0"/>
          <a:lstStyle>
            <a:lvl1pPr algn="ctr">
              <a:defRPr/>
            </a:lvl1pPr>
          </a:lstStyle>
          <a:p>
            <a:r>
              <a:rPr lang="en-US" dirty="0"/>
              <a:t>Click icon to add picture</a:t>
            </a:r>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343255" y="1500554"/>
            <a:ext cx="1269935" cy="2193934"/>
          </a:xfrm>
        </p:spPr>
        <p:txBody>
          <a:bodyPr lIns="0" tIns="0" rIns="0" bIns="0"/>
          <a:lstStyle>
            <a:lvl1pPr marL="0" indent="0">
              <a:lnSpc>
                <a:spcPts val="1324"/>
              </a:lnSpc>
              <a:spcBef>
                <a:spcPts val="662"/>
              </a:spcBef>
              <a:buNone/>
              <a:defRPr lang="en-US" sz="1029" b="0" kern="1200" spc="0" baseline="0" dirty="0">
                <a:gradFill>
                  <a:gsLst>
                    <a:gs pos="0">
                      <a:srgbClr val="002050"/>
                    </a:gs>
                    <a:gs pos="100000">
                      <a:srgbClr val="002050"/>
                    </a:gs>
                  </a:gsLst>
                  <a:lin ang="5400000" scaled="1"/>
                </a:gradFill>
                <a:latin typeface="+mj-lt"/>
                <a:ea typeface="+mn-ea"/>
                <a:cs typeface="+mn-cs"/>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1789349" y="1500554"/>
            <a:ext cx="1269935" cy="2193934"/>
          </a:xfrm>
        </p:spPr>
        <p:txBody>
          <a:bodyPr lIns="0" tIns="0" rIns="0" bIns="0"/>
          <a:lstStyle>
            <a:lvl1pPr marL="0" indent="0">
              <a:lnSpc>
                <a:spcPts val="1324"/>
              </a:lnSpc>
              <a:spcBef>
                <a:spcPts val="662"/>
              </a:spcBef>
              <a:buNone/>
              <a:defRPr lang="en-US" sz="1029" b="0" kern="1200" spc="0" baseline="0" dirty="0">
                <a:gradFill>
                  <a:gsLst>
                    <a:gs pos="0">
                      <a:srgbClr val="002050"/>
                    </a:gs>
                    <a:gs pos="100000">
                      <a:srgbClr val="002050"/>
                    </a:gs>
                  </a:gsLst>
                  <a:lin ang="5400000" scaled="1"/>
                </a:gradFill>
                <a:latin typeface="+mj-lt"/>
                <a:ea typeface="+mn-ea"/>
                <a:cs typeface="+mn-cs"/>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Device layout 2: two columns</a:t>
            </a:r>
          </a:p>
        </p:txBody>
      </p:sp>
      <p:sp>
        <p:nvSpPr>
          <p:cNvPr id="16" name="Footer Placeholder 14">
            <a:extLst>
              <a:ext uri="{FF2B5EF4-FFF2-40B4-BE49-F238E27FC236}">
                <a16:creationId xmlns:a16="http://schemas.microsoft.com/office/drawing/2014/main" id="{6FCE5757-E538-4E4B-BB66-DA966C94A7B7}"/>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dirty="0"/>
              <a:t>© Microsoft Corporation                                                                                  								                      Dynamics 365 </a:t>
            </a:r>
          </a:p>
        </p:txBody>
      </p:sp>
    </p:spTree>
    <p:extLst>
      <p:ext uri="{BB962C8B-B14F-4D97-AF65-F5344CB8AC3E}">
        <p14:creationId xmlns:p14="http://schemas.microsoft.com/office/powerpoint/2010/main" val="373435811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88187" y="365211"/>
            <a:ext cx="8152448" cy="4778290"/>
          </a:xfrm>
          <a:prstGeom prst="rect">
            <a:avLst/>
          </a:prstGeom>
        </p:spPr>
      </p:pic>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1720483" y="2593084"/>
            <a:ext cx="5759063" cy="456279"/>
          </a:xfrm>
        </p:spPr>
        <p:txBody>
          <a:bodyPr anchor="ctr" anchorCtr="0"/>
          <a:lstStyle>
            <a:lvl1pPr algn="ctr">
              <a:defRPr/>
            </a:lvl1pPr>
          </a:lstStyle>
          <a:p>
            <a:r>
              <a:rPr lang="en-US" dirty="0"/>
              <a:t>Click icon to add picture</a:t>
            </a:r>
          </a:p>
        </p:txBody>
      </p:sp>
      <p:sp>
        <p:nvSpPr>
          <p:cNvPr id="9" name="Footer Placeholder 14">
            <a:extLst>
              <a:ext uri="{FF2B5EF4-FFF2-40B4-BE49-F238E27FC236}">
                <a16:creationId xmlns:a16="http://schemas.microsoft.com/office/drawing/2014/main" id="{094367A8-7AEF-4C78-AF93-670FC65820C5}"/>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dirty="0"/>
              <a:t>© Microsoft Corporation                                                                                  								                      Dynamics 365 </a:t>
            </a:r>
          </a:p>
        </p:txBody>
      </p:sp>
    </p:spTree>
    <p:extLst>
      <p:ext uri="{BB962C8B-B14F-4D97-AF65-F5344CB8AC3E}">
        <p14:creationId xmlns:p14="http://schemas.microsoft.com/office/powerpoint/2010/main" val="385572400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4258787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672381" y="0"/>
            <a:ext cx="4471619" cy="5143500"/>
          </a:xfrm>
          <a:blipFill dpi="0" rotWithShape="1">
            <a:blip r:embed="rId2" cstate="email">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a:gradFill>
                  <a:gsLst>
                    <a:gs pos="0">
                      <a:schemeClr val="bg1"/>
                    </a:gs>
                    <a:gs pos="100000">
                      <a:schemeClr val="bg1"/>
                    </a:gs>
                  </a:gsLst>
                  <a:lin ang="5400000" scaled="1"/>
                </a:gradFill>
              </a:defRPr>
            </a:lvl1pPr>
          </a:lstStyle>
          <a:p>
            <a:r>
              <a:rPr lang="en-US" dirty="0"/>
              <a:t>Click icon to add picture</a:t>
            </a:r>
          </a:p>
        </p:txBody>
      </p:sp>
      <p:sp>
        <p:nvSpPr>
          <p:cNvPr id="2" name="Title 1"/>
          <p:cNvSpPr>
            <a:spLocks noGrp="1"/>
          </p:cNvSpPr>
          <p:nvPr>
            <p:ph type="title" hasCustomPrompt="1"/>
          </p:nvPr>
        </p:nvSpPr>
        <p:spPr>
          <a:xfrm>
            <a:off x="341998" y="465322"/>
            <a:ext cx="4156469" cy="307777"/>
          </a:xfrm>
        </p:spPr>
        <p:txBody>
          <a:bodyPr wrap="square" lIns="0" tIns="0" rIns="0" bIns="0">
            <a:spAutoFit/>
          </a:bodyPr>
          <a:lstStyle>
            <a:lvl1pPr>
              <a:lnSpc>
                <a:spcPts val="2352"/>
              </a:lnSpc>
              <a:defRPr sz="2059" baseline="0">
                <a:gradFill>
                  <a:gsLst>
                    <a:gs pos="0">
                      <a:schemeClr val="tx1"/>
                    </a:gs>
                    <a:gs pos="100000">
                      <a:schemeClr val="tx1"/>
                    </a:gs>
                  </a:gsLst>
                  <a:lin ang="5400000" scaled="1"/>
                </a:gradFill>
              </a:defRPr>
            </a:lvl1pPr>
          </a:lstStyle>
          <a:p>
            <a:r>
              <a:rPr lang="en-US" dirty="0"/>
              <a:t>Photo layout 1</a:t>
            </a:r>
          </a:p>
        </p:txBody>
      </p:sp>
      <p:sp>
        <p:nvSpPr>
          <p:cNvPr id="7" name="Footer Placeholder 14">
            <a:extLst>
              <a:ext uri="{FF2B5EF4-FFF2-40B4-BE49-F238E27FC236}">
                <a16:creationId xmlns:a16="http://schemas.microsoft.com/office/drawing/2014/main" id="{7397557A-B9E9-4375-BD93-C4F91A780396}"/>
              </a:ext>
            </a:extLst>
          </p:cNvPr>
          <p:cNvSpPr>
            <a:spLocks noGrp="1"/>
          </p:cNvSpPr>
          <p:nvPr>
            <p:ph type="ftr" sz="quarter" idx="3"/>
          </p:nvPr>
        </p:nvSpPr>
        <p:spPr>
          <a:xfrm>
            <a:off x="271380"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pPr defTabSz="685644">
              <a:defRPr/>
            </a:pPr>
            <a:r>
              <a:rPr lang="en-US" dirty="0"/>
              <a:t>© Microsoft Corporation                                                                                  							</a:t>
            </a:r>
          </a:p>
        </p:txBody>
      </p:sp>
      <p:sp>
        <p:nvSpPr>
          <p:cNvPr id="9" name="Text Placeholder 8">
            <a:extLst>
              <a:ext uri="{FF2B5EF4-FFF2-40B4-BE49-F238E27FC236}">
                <a16:creationId xmlns:a16="http://schemas.microsoft.com/office/drawing/2014/main" id="{4247FE69-8FB0-4134-986E-B47663576B8F}"/>
              </a:ext>
            </a:extLst>
          </p:cNvPr>
          <p:cNvSpPr>
            <a:spLocks noGrp="1"/>
          </p:cNvSpPr>
          <p:nvPr>
            <p:ph type="body" sz="quarter" idx="11"/>
          </p:nvPr>
        </p:nvSpPr>
        <p:spPr>
          <a:xfrm>
            <a:off x="341996" y="1592267"/>
            <a:ext cx="4063316" cy="507831"/>
          </a:xfrm>
        </p:spPr>
        <p:txBody>
          <a:bodyPr/>
          <a:lstStyle>
            <a:lvl1pPr>
              <a:spcBef>
                <a:spcPts val="900"/>
              </a:spcBef>
              <a:spcAft>
                <a:spcPts val="0"/>
              </a:spcAft>
              <a:defRPr kumimoji="0" lang="en-US" sz="1050" b="0" i="0" u="none" strike="noStrike" kern="0" cap="none" spc="0" normalizeH="0" baseline="0" dirty="0" smtClean="0">
                <a:ln>
                  <a:noFill/>
                </a:ln>
                <a:gradFill>
                  <a:gsLst>
                    <a:gs pos="0">
                      <a:schemeClr val="tx1"/>
                    </a:gs>
                    <a:gs pos="100000">
                      <a:schemeClr val="tx1"/>
                    </a:gs>
                  </a:gsLst>
                  <a:lin ang="5400000" scaled="1"/>
                </a:gradFill>
                <a:effectLst/>
                <a:uLnTx/>
                <a:uFillTx/>
                <a:latin typeface="Segoe UI Semibold"/>
                <a:ea typeface="+mn-ea"/>
                <a:cs typeface="Segoe UI" panose="020B0502040204020203" pitchFamily="34" charset="0"/>
              </a:defRPr>
            </a:lvl1pPr>
            <a:lvl2pPr>
              <a:defRPr kumimoji="0" lang="en-US" sz="1050" b="0" i="0" u="none" strike="noStrike" kern="0" cap="none" spc="0" normalizeH="0" baseline="0" dirty="0" smtClean="0">
                <a:ln>
                  <a:noFill/>
                </a:ln>
                <a:gradFill>
                  <a:gsLst>
                    <a:gs pos="0">
                      <a:schemeClr val="tx1"/>
                    </a:gs>
                    <a:gs pos="100000">
                      <a:schemeClr val="tx1"/>
                    </a:gs>
                  </a:gsLst>
                  <a:lin ang="5400000" scaled="1"/>
                </a:gradFill>
                <a:effectLst/>
                <a:uLnTx/>
                <a:uFillTx/>
                <a:latin typeface="Segoe UI"/>
                <a:ea typeface="+mn-ea"/>
                <a:cs typeface="Segoe UI Semibold" panose="020B0702040204020203" pitchFamily="34" charset="0"/>
              </a:defRPr>
            </a:lvl2pPr>
            <a:lvl3pPr marL="0" marR="0" indent="0" algn="l" defTabSz="684972" rtl="0" eaLnBrk="1" fontAlgn="base" latinLnBrk="0" hangingPunct="1">
              <a:lnSpc>
                <a:spcPct val="100000"/>
              </a:lnSpc>
              <a:spcBef>
                <a:spcPts val="881"/>
              </a:spcBef>
              <a:spcAft>
                <a:spcPts val="0"/>
              </a:spcAft>
              <a:buClrTx/>
              <a:buSzPct val="90000"/>
              <a:buFont typeface="Arial" pitchFamily="34" charset="0"/>
              <a:buNone/>
              <a:tabLst/>
              <a:defRPr lang="en-US" sz="1050" b="1" kern="1200" spc="0" baseline="0" dirty="0" smtClean="0">
                <a:solidFill>
                  <a:schemeClr val="tx2"/>
                </a:solidFill>
                <a:latin typeface="Segoe UI"/>
                <a:ea typeface="+mn-ea"/>
                <a:cs typeface="+mn-cs"/>
              </a:defRPr>
            </a:lvl3pPr>
            <a:lvl4pPr>
              <a:defRPr sz="1050"/>
            </a:lvl4pPr>
            <a:lvl5pPr>
              <a:defRPr sz="1050"/>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65266016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esentation Title sc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E27EAF-70C7-479F-8CDD-0A656124AB32}"/>
              </a:ext>
            </a:extLst>
          </p:cNvPr>
          <p:cNvSpPr/>
          <p:nvPr userDrawn="1"/>
        </p:nvSpPr>
        <p:spPr bwMode="auto">
          <a:xfrm>
            <a:off x="3994547" y="0"/>
            <a:ext cx="5149453" cy="5149453"/>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441198" y="1431358"/>
            <a:ext cx="3125915" cy="1218795"/>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436532" y="2971800"/>
            <a:ext cx="3123437" cy="207749"/>
          </a:xfrm>
          <a:noFill/>
        </p:spPr>
        <p:txBody>
          <a:bodyPr wrap="square" lIns="0" tIns="0" rIns="0" bIns="0">
            <a:spAutoFit/>
          </a:bodyPr>
          <a:lstStyle>
            <a:lvl1pPr marL="0" indent="0">
              <a:spcBef>
                <a:spcPts val="0"/>
              </a:spcBef>
              <a:buNone/>
              <a:defRPr sz="15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a:t>
            </a:r>
          </a:p>
        </p:txBody>
      </p:sp>
      <p:pic>
        <p:nvPicPr>
          <p:cNvPr id="8" name="Picture 7" descr="A screenshot of a computer&#10;&#10;Description generated with high confidence">
            <a:extLst>
              <a:ext uri="{FF2B5EF4-FFF2-40B4-BE49-F238E27FC236}">
                <a16:creationId xmlns:a16="http://schemas.microsoft.com/office/drawing/2014/main" id="{7F6B113F-63E0-4604-B908-E444BC78961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001691" y="7242"/>
            <a:ext cx="5142309" cy="3852651"/>
          </a:xfrm>
          <a:prstGeom prst="rect">
            <a:avLst/>
          </a:prstGeom>
        </p:spPr>
      </p:pic>
    </p:spTree>
    <p:extLst>
      <p:ext uri="{BB962C8B-B14F-4D97-AF65-F5344CB8AC3E}">
        <p14:creationId xmlns:p14="http://schemas.microsoft.com/office/powerpoint/2010/main" val="2930642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bg>
      <p:bgPr>
        <a:solidFill>
          <a:srgbClr val="00B7C3"/>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348631" y="3635746"/>
            <a:ext cx="7206784" cy="592213"/>
          </a:xfrm>
        </p:spPr>
        <p:txBody>
          <a:bodyPr/>
          <a:lstStyle>
            <a:lvl1pPr>
              <a:defRPr sz="1324">
                <a:gradFill>
                  <a:gsLst>
                    <a:gs pos="0">
                      <a:srgbClr val="002050"/>
                    </a:gs>
                    <a:gs pos="100000">
                      <a:srgbClr val="002050"/>
                    </a:gs>
                  </a:gsLst>
                  <a:lin ang="0" scaled="0"/>
                </a:gradFill>
              </a:defRPr>
            </a:lvl1pPr>
            <a:lvl2pPr>
              <a:defRPr sz="1324">
                <a:gradFill>
                  <a:gsLst>
                    <a:gs pos="0">
                      <a:srgbClr val="002050"/>
                    </a:gs>
                    <a:gs pos="100000">
                      <a:srgbClr val="002050"/>
                    </a:gs>
                  </a:gsLst>
                  <a:lin ang="0" scaled="0"/>
                </a:gradFill>
              </a:defRPr>
            </a:lvl2pPr>
            <a:lvl3pPr>
              <a:defRPr sz="1029"/>
            </a:lvl3pPr>
            <a:lvl4pPr>
              <a:defRPr sz="1029"/>
            </a:lvl4pPr>
            <a:lvl5pPr>
              <a:defRPr sz="772"/>
            </a:lvl5pPr>
          </a:lstStyle>
          <a:p>
            <a:pPr lvl="0"/>
            <a:r>
              <a:rPr lang="en-US"/>
              <a:t>Author name</a:t>
            </a:r>
          </a:p>
          <a:p>
            <a:pPr lvl="1"/>
            <a:r>
              <a:rPr lang="en-US"/>
              <a:t>Date</a:t>
            </a:r>
          </a:p>
        </p:txBody>
      </p:sp>
      <p:pic>
        <p:nvPicPr>
          <p:cNvPr id="7" name="Picture 6">
            <a:extLst>
              <a:ext uri="{FF2B5EF4-FFF2-40B4-BE49-F238E27FC236}">
                <a16:creationId xmlns:a16="http://schemas.microsoft.com/office/drawing/2014/main" id="{B91B10E9-B345-4651-9C8F-A65540E0D2F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5687" y="192878"/>
            <a:ext cx="1699733" cy="426893"/>
          </a:xfrm>
          <a:prstGeom prst="rect">
            <a:avLst/>
          </a:prstGeom>
        </p:spPr>
      </p:pic>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305544" y="2272496"/>
            <a:ext cx="7222792" cy="1344828"/>
          </a:xfrm>
          <a:noFill/>
        </p:spPr>
        <p:txBody>
          <a:bodyPr lIns="0" tIns="0" rIns="0" bIns="182880" anchor="b" anchorCtr="0"/>
          <a:lstStyle>
            <a:lvl1pPr>
              <a:defRPr sz="3529" strike="noStrike" spc="-37" baseline="0">
                <a:gradFill>
                  <a:gsLst>
                    <a:gs pos="0">
                      <a:srgbClr val="002050"/>
                    </a:gs>
                    <a:gs pos="100000">
                      <a:srgbClr val="002050"/>
                    </a:gs>
                  </a:gsLst>
                  <a:lin ang="0" scaled="0"/>
                </a:gradFill>
              </a:defRPr>
            </a:lvl1pPr>
          </a:lstStyle>
          <a:p>
            <a:r>
              <a:rPr lang="en-US"/>
              <a:t>Microsoft 365</a:t>
            </a:r>
            <a:br>
              <a:rPr lang="en-US"/>
            </a:br>
            <a:r>
              <a:rPr lang="en-US"/>
              <a:t>title or event name</a:t>
            </a:r>
          </a:p>
        </p:txBody>
      </p:sp>
    </p:spTree>
    <p:extLst>
      <p:ext uri="{BB962C8B-B14F-4D97-AF65-F5344CB8AC3E}">
        <p14:creationId xmlns:p14="http://schemas.microsoft.com/office/powerpoint/2010/main" val="22666528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fographic layout">
    <p:spTree>
      <p:nvGrpSpPr>
        <p:cNvPr id="1" name=""/>
        <p:cNvGrpSpPr/>
        <p:nvPr/>
      </p:nvGrpSpPr>
      <p:grpSpPr>
        <a:xfrm>
          <a:off x="0" y="0"/>
          <a:ext cx="0" cy="0"/>
          <a:chOff x="0" y="0"/>
          <a:chExt cx="0" cy="0"/>
        </a:xfrm>
      </p:grpSpPr>
      <p:sp>
        <p:nvSpPr>
          <p:cNvPr id="6" name="Content Placeholder 15">
            <a:extLst>
              <a:ext uri="{FF2B5EF4-FFF2-40B4-BE49-F238E27FC236}">
                <a16:creationId xmlns:a16="http://schemas.microsoft.com/office/drawing/2014/main" id="{14535A11-29B2-2246-AE7C-EAE4CC17642F}"/>
              </a:ext>
            </a:extLst>
          </p:cNvPr>
          <p:cNvSpPr>
            <a:spLocks noGrp="1"/>
          </p:cNvSpPr>
          <p:nvPr>
            <p:ph sz="quarter" idx="18" hasCustomPrompt="1"/>
          </p:nvPr>
        </p:nvSpPr>
        <p:spPr>
          <a:xfrm>
            <a:off x="426036" y="1687049"/>
            <a:ext cx="8291929" cy="3014013"/>
          </a:xfrm>
        </p:spPr>
        <p:txBody>
          <a:bodyPr wrap="square" anchor="ctr">
            <a:noAutofit/>
          </a:bodyPr>
          <a:lstStyle>
            <a:lvl1pPr marL="0" indent="0" algn="ctr">
              <a:lnSpc>
                <a:spcPct val="100000"/>
              </a:lnSpc>
              <a:buNone/>
              <a:defRPr sz="1471">
                <a:solidFill>
                  <a:schemeClr val="tx2"/>
                </a:solidFill>
                <a:latin typeface="+mj-lt"/>
              </a:defRPr>
            </a:lvl1pPr>
          </a:lstStyle>
          <a:p>
            <a:pPr lvl="0"/>
            <a:r>
              <a:rPr lang="en-US"/>
              <a:t> Infographic here</a:t>
            </a:r>
          </a:p>
        </p:txBody>
      </p:sp>
      <p:sp>
        <p:nvSpPr>
          <p:cNvPr id="8" name="Text Placeholder 3">
            <a:extLst>
              <a:ext uri="{FF2B5EF4-FFF2-40B4-BE49-F238E27FC236}">
                <a16:creationId xmlns:a16="http://schemas.microsoft.com/office/drawing/2014/main" id="{79FBB3B0-FE1B-E544-9824-37CF99F9899B}"/>
              </a:ext>
            </a:extLst>
          </p:cNvPr>
          <p:cNvSpPr>
            <a:spLocks noGrp="1"/>
          </p:cNvSpPr>
          <p:nvPr>
            <p:ph type="body" sz="quarter" idx="12" hasCustomPrompt="1"/>
          </p:nvPr>
        </p:nvSpPr>
        <p:spPr>
          <a:xfrm>
            <a:off x="435478" y="1005917"/>
            <a:ext cx="8285165" cy="226327"/>
          </a:xfrm>
        </p:spPr>
        <p:txBody>
          <a:bodyPr wrap="square" lIns="0" tIns="0" rIns="0" bIns="0">
            <a:spAutoFit/>
          </a:bodyPr>
          <a:lstStyle>
            <a:lvl1pPr marL="0" indent="0" algn="ctr">
              <a:lnSpc>
                <a:spcPct val="100000"/>
              </a:lnSpc>
              <a:spcBef>
                <a:spcPts val="0"/>
              </a:spcBef>
              <a:spcAft>
                <a:spcPts val="956"/>
              </a:spcAft>
              <a:buNone/>
              <a:defRPr sz="1471" b="0" i="0">
                <a:solidFill>
                  <a:srgbClr val="000000"/>
                </a:solidFill>
                <a:latin typeface="Segoe UI Light" panose="020B0502040204020203" pitchFamily="34" charset="0"/>
                <a:cs typeface="Segoe UI Light" panose="020B0502040204020203" pitchFamily="34" charset="0"/>
              </a:defRPr>
            </a:lvl1pPr>
            <a:lvl2pPr marL="168090" indent="0">
              <a:lnSpc>
                <a:spcPct val="90000"/>
              </a:lnSpc>
              <a:spcBef>
                <a:spcPts val="0"/>
              </a:spcBef>
              <a:spcAft>
                <a:spcPts val="956"/>
              </a:spcAft>
              <a:buNone/>
              <a:defRPr sz="1471">
                <a:solidFill>
                  <a:schemeClr val="tx2"/>
                </a:solidFill>
              </a:defRPr>
            </a:lvl2pPr>
            <a:lvl3pPr marL="336179" indent="0">
              <a:spcBef>
                <a:spcPts val="0"/>
              </a:spcBef>
              <a:spcAft>
                <a:spcPts val="956"/>
              </a:spcAft>
              <a:buNone/>
              <a:defRPr sz="1471"/>
            </a:lvl3pPr>
            <a:lvl4pPr marL="504269" indent="0">
              <a:spcBef>
                <a:spcPts val="0"/>
              </a:spcBef>
              <a:spcAft>
                <a:spcPts val="956"/>
              </a:spcAft>
              <a:buNone/>
              <a:defRPr sz="1471"/>
            </a:lvl4pPr>
            <a:lvl5pPr marL="672358" indent="0">
              <a:buNone/>
              <a:defRPr/>
            </a:lvl5pPr>
          </a:lstStyle>
          <a:p>
            <a:pPr lvl="0"/>
            <a:r>
              <a:rPr lang="en-US"/>
              <a:t>Subtitle Segoe UI 20pt</a:t>
            </a:r>
          </a:p>
        </p:txBody>
      </p:sp>
      <p:sp>
        <p:nvSpPr>
          <p:cNvPr id="9" name="Title Placeholder 1">
            <a:extLst>
              <a:ext uri="{FF2B5EF4-FFF2-40B4-BE49-F238E27FC236}">
                <a16:creationId xmlns:a16="http://schemas.microsoft.com/office/drawing/2014/main" id="{8F0BA1EA-1289-7B41-AAF4-751B32835914}"/>
              </a:ext>
            </a:extLst>
          </p:cNvPr>
          <p:cNvSpPr>
            <a:spLocks noGrp="1"/>
          </p:cNvSpPr>
          <p:nvPr>
            <p:ph type="title" hasCustomPrompt="1"/>
          </p:nvPr>
        </p:nvSpPr>
        <p:spPr>
          <a:xfrm>
            <a:off x="435498" y="518356"/>
            <a:ext cx="8282436" cy="561627"/>
          </a:xfrm>
          <a:prstGeom prst="rect">
            <a:avLst/>
          </a:prstGeom>
        </p:spPr>
        <p:txBody>
          <a:bodyPr vert="horz" wrap="square" lIns="0" tIns="164592" rIns="0" bIns="0" rtlCol="0" anchor="t">
            <a:noAutofit/>
          </a:bodyPr>
          <a:lstStyle>
            <a:lvl1pPr algn="ctr">
              <a:lnSpc>
                <a:spcPct val="100000"/>
              </a:lnSpc>
              <a:defRPr sz="2353">
                <a:solidFill>
                  <a:srgbClr val="000000"/>
                </a:solidFill>
              </a:defRPr>
            </a:lvl1pPr>
          </a:lstStyle>
          <a:p>
            <a:r>
              <a:rPr lang="en-US" dirty="0"/>
              <a:t>Heading Segoe UI </a:t>
            </a:r>
            <a:r>
              <a:rPr lang="en-US" dirty="0" err="1"/>
              <a:t>Semibold</a:t>
            </a:r>
            <a:r>
              <a:rPr lang="en-US" dirty="0"/>
              <a:t> 32pt</a:t>
            </a:r>
          </a:p>
        </p:txBody>
      </p:sp>
    </p:spTree>
    <p:extLst>
      <p:ext uri="{BB962C8B-B14F-4D97-AF65-F5344CB8AC3E}">
        <p14:creationId xmlns:p14="http://schemas.microsoft.com/office/powerpoint/2010/main" val="996548469"/>
      </p:ext>
    </p:extLst>
  </p:cSld>
  <p:clrMapOvr>
    <a:masterClrMapping/>
  </p:clrMapOvr>
  <p:transition>
    <p:fade/>
  </p:transition>
  <p:extLst>
    <p:ext uri="{DCECCB84-F9BA-43D5-87BE-67443E8EF086}">
      <p15:sldGuideLst xmlns:p15="http://schemas.microsoft.com/office/powerpoint/2012/main">
        <p15:guide id="1" orient="horz" pos="78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0700FF8-C3FA-43B6-99EE-057A17FA5964}"/>
              </a:ext>
            </a:extLst>
          </p:cNvPr>
          <p:cNvSpPr>
            <a:spLocks noGrp="1"/>
          </p:cNvSpPr>
          <p:nvPr>
            <p:ph type="body" sz="quarter" idx="10" hasCustomPrompt="1"/>
          </p:nvPr>
        </p:nvSpPr>
        <p:spPr>
          <a:xfrm>
            <a:off x="403622" y="410765"/>
            <a:ext cx="3963591" cy="373949"/>
          </a:xfrm>
        </p:spPr>
        <p:txBody>
          <a:bodyPr wrap="square" lIns="0" tIns="0" rIns="0" bIns="0">
            <a:spAutoFit/>
          </a:bodyPr>
          <a:lstStyle>
            <a:lvl1pPr marL="0" indent="0">
              <a:buNone/>
              <a:defRPr sz="2700" b="1">
                <a:solidFill>
                  <a:srgbClr val="0078D4"/>
                </a:solidFill>
              </a:defRPr>
            </a:lvl1pPr>
          </a:lstStyle>
          <a:p>
            <a:pPr lvl="0"/>
            <a:r>
              <a:rPr lang="en-GB"/>
              <a:t>Slide title</a:t>
            </a:r>
          </a:p>
        </p:txBody>
      </p:sp>
      <p:sp>
        <p:nvSpPr>
          <p:cNvPr id="8" name="Text Placeholder 7">
            <a:extLst>
              <a:ext uri="{FF2B5EF4-FFF2-40B4-BE49-F238E27FC236}">
                <a16:creationId xmlns:a16="http://schemas.microsoft.com/office/drawing/2014/main" id="{67A12113-3B99-4240-A379-207D1B3D55F0}"/>
              </a:ext>
            </a:extLst>
          </p:cNvPr>
          <p:cNvSpPr>
            <a:spLocks noGrp="1"/>
          </p:cNvSpPr>
          <p:nvPr>
            <p:ph type="body" sz="quarter" idx="11" hasCustomPrompt="1"/>
          </p:nvPr>
        </p:nvSpPr>
        <p:spPr>
          <a:xfrm>
            <a:off x="403623" y="1061100"/>
            <a:ext cx="3963590" cy="3671635"/>
          </a:xfrm>
        </p:spPr>
        <p:txBody>
          <a:bodyPr lIns="0" tIns="0" rIns="0" bIns="0">
            <a:normAutofit/>
          </a:bodyPr>
          <a:lstStyle>
            <a:lvl1pPr marL="0" indent="0">
              <a:buNone/>
              <a:defRPr sz="1650"/>
            </a:lvl1pPr>
          </a:lstStyle>
          <a:p>
            <a:pPr lvl="0"/>
            <a:r>
              <a:rPr lang="en-US"/>
              <a:t>Our mission is to empower every person and every </a:t>
            </a:r>
            <a:r>
              <a:rPr lang="en-GB" noProof="0"/>
              <a:t>organisation</a:t>
            </a:r>
            <a:r>
              <a:rPr lang="en-US"/>
              <a:t> on the planet to achieve more. We believe technology can and should be a force for good and that meaningful innovation can and will contribute to a brighter world in big and small ways.</a:t>
            </a:r>
          </a:p>
        </p:txBody>
      </p:sp>
      <p:sp>
        <p:nvSpPr>
          <p:cNvPr id="3" name="Picture Placeholder 2">
            <a:extLst>
              <a:ext uri="{FF2B5EF4-FFF2-40B4-BE49-F238E27FC236}">
                <a16:creationId xmlns:a16="http://schemas.microsoft.com/office/drawing/2014/main" id="{E9C49ADC-6F1E-45DF-89CC-BF7458559E25}"/>
              </a:ext>
            </a:extLst>
          </p:cNvPr>
          <p:cNvSpPr>
            <a:spLocks noGrp="1"/>
          </p:cNvSpPr>
          <p:nvPr>
            <p:ph type="pic" sz="quarter" idx="12"/>
          </p:nvPr>
        </p:nvSpPr>
        <p:spPr>
          <a:xfrm>
            <a:off x="4774406" y="0"/>
            <a:ext cx="4369594" cy="443198"/>
          </a:xfrm>
          <a:solidFill>
            <a:srgbClr val="000000"/>
          </a:solidFill>
        </p:spPr>
        <p:txBody>
          <a:bodyPr/>
          <a:lstStyle>
            <a:lvl1pPr marL="0" indent="0">
              <a:buNone/>
              <a:defRPr/>
            </a:lvl1pPr>
          </a:lstStyle>
          <a:p>
            <a:endParaRPr lang="en-GB" dirty="0"/>
          </a:p>
        </p:txBody>
      </p:sp>
    </p:spTree>
    <p:extLst>
      <p:ext uri="{BB962C8B-B14F-4D97-AF65-F5344CB8AC3E}">
        <p14:creationId xmlns:p14="http://schemas.microsoft.com/office/powerpoint/2010/main" val="385740568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s option">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4572000" y="0"/>
            <a:ext cx="4571999" cy="5143500"/>
          </a:xfrm>
          <a:blipFill dpi="0" rotWithShape="1">
            <a:blip r:embed="rId2" cstate="screen">
              <a:extLst>
                <a:ext uri="{28A0092B-C50C-407E-A947-70E740481C1C}">
                  <a14:useLocalDpi xmlns:a14="http://schemas.microsoft.com/office/drawing/2010/main"/>
                </a:ext>
              </a:extLst>
            </a:blip>
            <a:srcRect/>
            <a:stretch>
              <a:fillRect/>
            </a:stretch>
          </a:blipFill>
          <a:ln>
            <a:solidFill>
              <a:schemeClr val="bg1"/>
            </a:solidFill>
          </a:ln>
        </p:spPr>
        <p:txBody>
          <a:bodyPr anchor="ctr">
            <a:noAutofit/>
          </a:bodyPr>
          <a:lstStyle>
            <a:lvl1pPr marL="0" indent="0" algn="ctr">
              <a:lnSpc>
                <a:spcPct val="100000"/>
              </a:lnSpc>
              <a:buNone/>
              <a:defRPr sz="1471">
                <a:solidFill>
                  <a:schemeClr val="bg2"/>
                </a:solidFill>
                <a:latin typeface="+mj-lt"/>
              </a:defRPr>
            </a:lvl1pPr>
          </a:lstStyle>
          <a:p>
            <a:r>
              <a:rPr lang="en-US" dirty="0"/>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26036" y="1662103"/>
            <a:ext cx="3361593" cy="1661906"/>
          </a:xfrm>
          <a:prstGeom prst="rect">
            <a:avLst/>
          </a:prstGeom>
        </p:spPr>
        <p:txBody>
          <a:bodyPr vert="horz" wrap="square" lIns="0" tIns="164592" rIns="0" bIns="0" rtlCol="0" anchor="b">
            <a:noAutofit/>
          </a:bodyPr>
          <a:lstStyle>
            <a:lvl1pPr>
              <a:lnSpc>
                <a:spcPct val="100000"/>
              </a:lnSpc>
              <a:defRPr sz="2059"/>
            </a:lvl1pPr>
          </a:lstStyle>
          <a:p>
            <a:r>
              <a:rPr lang="en-US"/>
              <a:t>Title 2 columns option 28pts</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034" y="3628498"/>
            <a:ext cx="3361594" cy="1072564"/>
          </a:xfrm>
        </p:spPr>
        <p:txBody>
          <a:bodyPr wrap="square" lIns="0" tIns="0" rIns="0" bIns="0">
            <a:noAutofit/>
          </a:bodyPr>
          <a:lstStyle>
            <a:lvl1pPr marL="0" marR="0" indent="0" algn="l" defTabSz="685845" rtl="0" eaLnBrk="1" fontAlgn="auto" latinLnBrk="0" hangingPunct="1">
              <a:lnSpc>
                <a:spcPct val="100000"/>
              </a:lnSpc>
              <a:spcBef>
                <a:spcPts val="0"/>
              </a:spcBef>
              <a:spcAft>
                <a:spcPts val="1912"/>
              </a:spcAft>
              <a:buClrTx/>
              <a:buSzPct val="90000"/>
              <a:buFont typeface="Wingdings" panose="05000000000000000000" pitchFamily="2" charset="2"/>
              <a:buNone/>
              <a:tabLst/>
              <a:defRPr sz="1324" b="0" i="0">
                <a:solidFill>
                  <a:srgbClr val="000000"/>
                </a:solidFill>
                <a:latin typeface="Segoe UI Light" panose="020B0502040204020203" pitchFamily="34" charset="0"/>
                <a:cs typeface="Segoe UI Light" panose="020B0502040204020203" pitchFamily="34" charset="0"/>
              </a:defRPr>
            </a:lvl1pPr>
            <a:lvl2pPr marL="168090" marR="0" indent="0" algn="l" defTabSz="685845"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336179" indent="0">
              <a:buNone/>
              <a:defRPr/>
            </a:lvl3pPr>
            <a:lvl4pPr marL="504269" indent="0">
              <a:buNone/>
              <a:defRPr/>
            </a:lvl4pPr>
            <a:lvl5pPr marL="672358" indent="0">
              <a:buNone/>
              <a:defRPr/>
            </a:lvl5pPr>
          </a:lstStyle>
          <a:p>
            <a:pPr lvl="0"/>
            <a:r>
              <a:rPr lang="pt-BR" err="1"/>
              <a:t>Content</a:t>
            </a:r>
            <a:r>
              <a:rPr lang="pt-BR"/>
              <a:t> </a:t>
            </a:r>
            <a:r>
              <a:rPr lang="pt-BR" err="1"/>
              <a:t>option</a:t>
            </a:r>
            <a:r>
              <a:rPr lang="pt-BR"/>
              <a:t> 18pts</a:t>
            </a:r>
          </a:p>
        </p:txBody>
      </p:sp>
    </p:spTree>
    <p:extLst>
      <p:ext uri="{BB962C8B-B14F-4D97-AF65-F5344CB8AC3E}">
        <p14:creationId xmlns:p14="http://schemas.microsoft.com/office/powerpoint/2010/main" val="1205342479"/>
      </p:ext>
    </p:extLst>
  </p:cSld>
  <p:clrMapOvr>
    <a:masterClrMapping/>
  </p:clrMapOvr>
  <p:transition>
    <p:fade/>
  </p:transition>
  <p:extLst>
    <p:ext uri="{DCECCB84-F9BA-43D5-87BE-67443E8EF086}">
      <p15:sldGuideLst xmlns:p15="http://schemas.microsoft.com/office/powerpoint/2012/main">
        <p15:guide id="1" pos="3917">
          <p15:clr>
            <a:srgbClr val="FBAE40"/>
          </p15:clr>
        </p15:guide>
        <p15:guide id="3" pos="3245">
          <p15:clr>
            <a:srgbClr val="FBAE40"/>
          </p15:clr>
        </p15:guide>
        <p15:guide id="4" orient="horz" pos="2803">
          <p15:clr>
            <a:srgbClr val="FBAE40"/>
          </p15:clr>
        </p15:guide>
        <p15:guide id="5" orient="horz" pos="309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6808" y="171451"/>
            <a:ext cx="8472313" cy="609398"/>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366808" y="1083564"/>
            <a:ext cx="8472313" cy="2143664"/>
          </a:xfrm>
        </p:spPr>
        <p:txBody>
          <a:bodyPr/>
          <a:lstStyle>
            <a:lvl1pPr>
              <a:lnSpc>
                <a:spcPct val="100000"/>
              </a:lnSpc>
              <a:spcBef>
                <a:spcPts val="1200"/>
              </a:spcBef>
              <a:buClrTx/>
              <a:defRPr/>
            </a:lvl1pPr>
            <a:lvl2pPr marL="1146175" indent="-393700" defTabSz="1250950">
              <a:lnSpc>
                <a:spcPct val="100000"/>
              </a:lnSpc>
              <a:spcBef>
                <a:spcPts val="300"/>
              </a:spcBef>
              <a:buClrTx/>
              <a:defRPr/>
            </a:lvl2pPr>
            <a:lvl3pPr marL="1662113" indent="-344488">
              <a:lnSpc>
                <a:spcPct val="100000"/>
              </a:lnSpc>
              <a:buClrTx/>
              <a:defRPr/>
            </a:lvl3pPr>
            <a:lvl4pPr marL="2119313" indent="-344488">
              <a:lnSpc>
                <a:spcPct val="100000"/>
              </a:lnSpc>
              <a:buClrTx/>
              <a:defRPr/>
            </a:lvl4pPr>
            <a:lvl5pPr marL="2574925" indent="-334963">
              <a:lnSpc>
                <a:spcPct val="100000"/>
              </a:lnSpc>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4686096"/>
      </p:ext>
    </p:extLst>
  </p:cSld>
  <p:clrMapOvr>
    <a:masterClrMapping/>
  </p:clrMapOvr>
  <p:transition spd="slow">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366809" y="171452"/>
            <a:ext cx="8472312" cy="443198"/>
          </a:xfrm>
        </p:spPr>
        <p:txBody>
          <a:bodyPr/>
          <a:lstStyle>
            <a:lvl1pPr marL="0" indent="0">
              <a:buFont typeface="Wingdings" panose="05000000000000000000" pitchFamily="2" charset="2"/>
              <a:buNone/>
              <a:defRPr sz="2060"/>
            </a:lvl1pPr>
          </a:lstStyle>
          <a:p>
            <a:r>
              <a:rPr lang="en-US" dirty="0"/>
              <a:t>Click to edit Master title style</a:t>
            </a:r>
          </a:p>
        </p:txBody>
      </p:sp>
      <p:sp>
        <p:nvSpPr>
          <p:cNvPr id="3" name="Text Placeholder 2"/>
          <p:cNvSpPr>
            <a:spLocks noGrp="1"/>
          </p:cNvSpPr>
          <p:nvPr>
            <p:ph type="body" sz="quarter" idx="10"/>
          </p:nvPr>
        </p:nvSpPr>
        <p:spPr>
          <a:xfrm>
            <a:off x="438150" y="1076623"/>
            <a:ext cx="8263890" cy="2000548"/>
          </a:xfrm>
        </p:spPr>
        <p:txBody>
          <a:bodyPr/>
          <a:lstStyle>
            <a:lvl1pPr marL="171450" indent="-171450">
              <a:buFont typeface="Wingdings" panose="05000000000000000000" pitchFamily="2" charset="2"/>
              <a:buChar char="§"/>
              <a:defRPr/>
            </a:lvl1pPr>
            <a:lvl2pPr marL="342900" indent="-171450">
              <a:buFont typeface="Wingdings" panose="05000000000000000000" pitchFamily="2" charset="2"/>
              <a:buChar char="§"/>
              <a:defRPr/>
            </a:lvl2pPr>
            <a:lvl3pPr marL="492919" indent="-150019">
              <a:buFont typeface="Wingdings" panose="05000000000000000000" pitchFamily="2" charset="2"/>
              <a:buChar char="§"/>
              <a:defRPr/>
            </a:lvl3pPr>
            <a:lvl4pPr marL="632222" indent="-135731">
              <a:buFont typeface="Wingdings" panose="05000000000000000000" pitchFamily="2" charset="2"/>
              <a:buChar char="§"/>
              <a:defRPr/>
            </a:lvl4pPr>
            <a:lvl5pPr marL="767954" indent="-126206">
              <a:buFont typeface="Wingdings" panose="05000000000000000000"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89600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s graphic and text">
    <p:spTree>
      <p:nvGrpSpPr>
        <p:cNvPr id="1" name=""/>
        <p:cNvGrpSpPr/>
        <p:nvPr/>
      </p:nvGrpSpPr>
      <p:grpSpPr>
        <a:xfrm>
          <a:off x="0" y="0"/>
          <a:ext cx="0" cy="0"/>
          <a:chOff x="0" y="0"/>
          <a:chExt cx="0" cy="0"/>
        </a:xfrm>
      </p:grpSpPr>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7218089" y="1678455"/>
            <a:ext cx="1117275" cy="1008767"/>
          </a:xfrm>
        </p:spPr>
        <p:txBody>
          <a:bodyPr anchor="ctr">
            <a:noAutofit/>
          </a:bodyPr>
          <a:lstStyle>
            <a:lvl1pPr marL="0" indent="0" algn="ctr">
              <a:lnSpc>
                <a:spcPct val="100000"/>
              </a:lnSpc>
              <a:buNone/>
              <a:defRPr sz="1471">
                <a:solidFill>
                  <a:schemeClr val="tx2"/>
                </a:solidFill>
                <a:latin typeface="+mj-lt"/>
              </a:defRPr>
            </a:lvl1pPr>
          </a:lstStyle>
          <a:p>
            <a:pPr lvl="0"/>
            <a:r>
              <a:rPr lang="en-US"/>
              <a:t> </a:t>
            </a:r>
          </a:p>
        </p:txBody>
      </p:sp>
      <p:sp>
        <p:nvSpPr>
          <p:cNvPr id="40" name="Content Placeholder 15">
            <a:extLst>
              <a:ext uri="{FF2B5EF4-FFF2-40B4-BE49-F238E27FC236}">
                <a16:creationId xmlns:a16="http://schemas.microsoft.com/office/drawing/2014/main" id="{57D0327C-017E-3F4C-BEA4-454BB6221570}"/>
              </a:ext>
            </a:extLst>
          </p:cNvPr>
          <p:cNvSpPr>
            <a:spLocks noGrp="1"/>
          </p:cNvSpPr>
          <p:nvPr>
            <p:ph sz="quarter" idx="24" hasCustomPrompt="1"/>
          </p:nvPr>
        </p:nvSpPr>
        <p:spPr>
          <a:xfrm>
            <a:off x="4961019" y="1678455"/>
            <a:ext cx="1117275" cy="1008767"/>
          </a:xfrm>
        </p:spPr>
        <p:txBody>
          <a:bodyPr anchor="ctr">
            <a:noAutofit/>
          </a:bodyPr>
          <a:lstStyle>
            <a:lvl1pPr marL="0" indent="0" algn="ctr">
              <a:lnSpc>
                <a:spcPct val="100000"/>
              </a:lnSpc>
              <a:buNone/>
              <a:defRPr sz="1471">
                <a:solidFill>
                  <a:schemeClr val="tx2"/>
                </a:solidFill>
                <a:latin typeface="+mj-lt"/>
              </a:defRPr>
            </a:lvl1pPr>
          </a:lstStyle>
          <a:p>
            <a:pPr lvl="0"/>
            <a:r>
              <a:rPr lang="en-US"/>
              <a:t> </a:t>
            </a:r>
          </a:p>
        </p:txBody>
      </p:sp>
      <p:sp>
        <p:nvSpPr>
          <p:cNvPr id="43" name="Content Placeholder 15">
            <a:extLst>
              <a:ext uri="{FF2B5EF4-FFF2-40B4-BE49-F238E27FC236}">
                <a16:creationId xmlns:a16="http://schemas.microsoft.com/office/drawing/2014/main" id="{E270A049-6F10-2A46-A5DC-10547F876703}"/>
              </a:ext>
            </a:extLst>
          </p:cNvPr>
          <p:cNvSpPr>
            <a:spLocks noGrp="1"/>
          </p:cNvSpPr>
          <p:nvPr>
            <p:ph sz="quarter" idx="26" hasCustomPrompt="1"/>
          </p:nvPr>
        </p:nvSpPr>
        <p:spPr>
          <a:xfrm>
            <a:off x="2848018" y="1678455"/>
            <a:ext cx="1117275" cy="1008767"/>
          </a:xfrm>
        </p:spPr>
        <p:txBody>
          <a:bodyPr anchor="ctr">
            <a:noAutofit/>
          </a:bodyPr>
          <a:lstStyle>
            <a:lvl1pPr marL="0" indent="0" algn="ctr">
              <a:lnSpc>
                <a:spcPct val="100000"/>
              </a:lnSpc>
              <a:buNone/>
              <a:defRPr sz="1471">
                <a:solidFill>
                  <a:schemeClr val="tx2"/>
                </a:solidFill>
                <a:latin typeface="+mj-lt"/>
              </a:defRPr>
            </a:lvl1pPr>
          </a:lstStyle>
          <a:p>
            <a:pPr lvl="0"/>
            <a:r>
              <a:rPr lang="en-US"/>
              <a:t> </a:t>
            </a:r>
          </a:p>
        </p:txBody>
      </p:sp>
      <p:sp>
        <p:nvSpPr>
          <p:cNvPr id="46" name="Content Placeholder 15">
            <a:extLst>
              <a:ext uri="{FF2B5EF4-FFF2-40B4-BE49-F238E27FC236}">
                <a16:creationId xmlns:a16="http://schemas.microsoft.com/office/drawing/2014/main" id="{37F95205-9570-7441-866C-BD237D2B54A9}"/>
              </a:ext>
            </a:extLst>
          </p:cNvPr>
          <p:cNvSpPr>
            <a:spLocks noGrp="1"/>
          </p:cNvSpPr>
          <p:nvPr>
            <p:ph sz="quarter" idx="28" hasCustomPrompt="1"/>
          </p:nvPr>
        </p:nvSpPr>
        <p:spPr>
          <a:xfrm>
            <a:off x="748186" y="1678455"/>
            <a:ext cx="1117275" cy="1008767"/>
          </a:xfrm>
        </p:spPr>
        <p:txBody>
          <a:bodyPr anchor="ctr">
            <a:noAutofit/>
          </a:bodyPr>
          <a:lstStyle>
            <a:lvl1pPr marL="0" indent="0" algn="ctr">
              <a:lnSpc>
                <a:spcPct val="100000"/>
              </a:lnSpc>
              <a:buNone/>
              <a:defRPr sz="1471">
                <a:solidFill>
                  <a:schemeClr val="tx2"/>
                </a:solidFill>
                <a:latin typeface="+mj-lt"/>
              </a:defRPr>
            </a:lvl1pPr>
          </a:lstStyle>
          <a:p>
            <a:pPr lvl="0"/>
            <a:r>
              <a:rPr lang="en-US"/>
              <a:t> </a:t>
            </a:r>
          </a:p>
        </p:txBody>
      </p:sp>
      <p:sp>
        <p:nvSpPr>
          <p:cNvPr id="13" name="Text Placeholder 4">
            <a:extLst>
              <a:ext uri="{FF2B5EF4-FFF2-40B4-BE49-F238E27FC236}">
                <a16:creationId xmlns:a16="http://schemas.microsoft.com/office/drawing/2014/main" id="{5116C900-B6BF-074A-A177-EDFEEE8170A8}"/>
              </a:ext>
            </a:extLst>
          </p:cNvPr>
          <p:cNvSpPr>
            <a:spLocks noGrp="1"/>
          </p:cNvSpPr>
          <p:nvPr>
            <p:ph type="body" sz="quarter" idx="32" hasCustomPrompt="1"/>
          </p:nvPr>
        </p:nvSpPr>
        <p:spPr>
          <a:xfrm>
            <a:off x="426036" y="3020027"/>
            <a:ext cx="1802245" cy="823559"/>
          </a:xfrm>
        </p:spPr>
        <p:txBody>
          <a:bodyPr lIns="0" tIns="0" rIns="0" bIns="0"/>
          <a:lstStyle>
            <a:lvl1pPr marL="0" indent="0">
              <a:lnSpc>
                <a:spcPct val="100000"/>
              </a:lnSpc>
              <a:spcBef>
                <a:spcPts val="0"/>
              </a:spcBef>
              <a:spcAft>
                <a:spcPts val="588"/>
              </a:spcAft>
              <a:buNone/>
              <a:defRPr sz="1324" b="1" i="0">
                <a:solidFill>
                  <a:schemeClr val="tx1"/>
                </a:solidFill>
                <a:latin typeface="Segoe UI Semibold" panose="020B0502040204020203" pitchFamily="34" charset="0"/>
                <a:cs typeface="Segoe UI Semibold" panose="020B0502040204020203" pitchFamily="34" charset="0"/>
              </a:defRPr>
            </a:lvl1pPr>
            <a:lvl2pPr marL="0" marR="0" indent="0" algn="l" defTabSz="685775" rtl="0" eaLnBrk="1" fontAlgn="auto" latinLnBrk="0" hangingPunct="1">
              <a:lnSpc>
                <a:spcPct val="100000"/>
              </a:lnSpc>
              <a:spcBef>
                <a:spcPts val="0"/>
              </a:spcBef>
              <a:spcAft>
                <a:spcPts val="588"/>
              </a:spcAft>
              <a:buClrTx/>
              <a:buSzPct val="90000"/>
              <a:buFont typeface="Arial" panose="020B0604020202020204" pitchFamily="34" charset="0"/>
              <a:buNone/>
              <a:tabLst/>
              <a:defRPr sz="1176" b="0" i="0">
                <a:solidFill>
                  <a:srgbClr val="000000"/>
                </a:solidFill>
                <a:latin typeface="Segoe UI Light" panose="020B0502040204020203" pitchFamily="34" charset="0"/>
                <a:cs typeface="Segoe UI Light" panose="020B0502040204020203" pitchFamily="34" charset="0"/>
              </a:defRPr>
            </a:lvl2pPr>
            <a:lvl3pPr marL="336145" indent="0">
              <a:buNone/>
              <a:defRPr/>
            </a:lvl3pPr>
            <a:lvl4pPr marL="504218" indent="0">
              <a:buNone/>
              <a:defRPr/>
            </a:lvl4pPr>
            <a:lvl5pPr marL="672290" indent="0">
              <a:buNone/>
              <a:defRPr/>
            </a:lvl5pPr>
          </a:lstStyle>
          <a:p>
            <a:pPr lvl="0"/>
            <a:r>
              <a:rPr lang="en-US"/>
              <a:t>UI </a:t>
            </a:r>
            <a:r>
              <a:rPr lang="en-US" err="1"/>
              <a:t>Semibold</a:t>
            </a:r>
            <a:r>
              <a:rPr lang="en-US"/>
              <a:t> 18</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a:t>
            </a:r>
          </a:p>
        </p:txBody>
      </p:sp>
      <p:sp>
        <p:nvSpPr>
          <p:cNvPr id="17" name="Text Placeholder 4">
            <a:extLst>
              <a:ext uri="{FF2B5EF4-FFF2-40B4-BE49-F238E27FC236}">
                <a16:creationId xmlns:a16="http://schemas.microsoft.com/office/drawing/2014/main" id="{7CDA88BF-F769-2A44-9D2C-8A26E3F2AF85}"/>
              </a:ext>
            </a:extLst>
          </p:cNvPr>
          <p:cNvSpPr>
            <a:spLocks noGrp="1"/>
          </p:cNvSpPr>
          <p:nvPr>
            <p:ph type="body" sz="quarter" idx="33" hasCustomPrompt="1"/>
          </p:nvPr>
        </p:nvSpPr>
        <p:spPr>
          <a:xfrm>
            <a:off x="2576786" y="3020027"/>
            <a:ext cx="1736822" cy="823559"/>
          </a:xfrm>
        </p:spPr>
        <p:txBody>
          <a:bodyPr lIns="0" tIns="0" rIns="0" bIns="0"/>
          <a:lstStyle>
            <a:lvl1pPr marL="0" indent="0">
              <a:lnSpc>
                <a:spcPct val="100000"/>
              </a:lnSpc>
              <a:spcBef>
                <a:spcPts val="0"/>
              </a:spcBef>
              <a:spcAft>
                <a:spcPts val="588"/>
              </a:spcAft>
              <a:buNone/>
              <a:defRPr sz="1324" b="1" i="0">
                <a:solidFill>
                  <a:schemeClr val="tx1"/>
                </a:solidFill>
                <a:latin typeface="Segoe UI Semibold" panose="020B0502040204020203" pitchFamily="34" charset="0"/>
                <a:cs typeface="Segoe UI Semibold" panose="020B0502040204020203" pitchFamily="34" charset="0"/>
              </a:defRPr>
            </a:lvl1pPr>
            <a:lvl2pPr marL="0" marR="0" indent="0" algn="l" defTabSz="685775" rtl="0" eaLnBrk="1" fontAlgn="auto" latinLnBrk="0" hangingPunct="1">
              <a:lnSpc>
                <a:spcPct val="100000"/>
              </a:lnSpc>
              <a:spcBef>
                <a:spcPts val="0"/>
              </a:spcBef>
              <a:spcAft>
                <a:spcPts val="588"/>
              </a:spcAft>
              <a:buClrTx/>
              <a:buSzPct val="90000"/>
              <a:buFont typeface="Arial" panose="020B0604020202020204" pitchFamily="34" charset="0"/>
              <a:buNone/>
              <a:tabLst/>
              <a:defRPr sz="1176" b="0" i="0">
                <a:solidFill>
                  <a:srgbClr val="000000"/>
                </a:solidFill>
                <a:latin typeface="Segoe UI Light" panose="020B0502040204020203" pitchFamily="34" charset="0"/>
                <a:cs typeface="Segoe UI Light" panose="020B0502040204020203" pitchFamily="34" charset="0"/>
              </a:defRPr>
            </a:lvl2pPr>
            <a:lvl3pPr marL="336145" indent="0">
              <a:buNone/>
              <a:defRPr/>
            </a:lvl3pPr>
            <a:lvl4pPr marL="504218" indent="0">
              <a:buNone/>
              <a:defRPr/>
            </a:lvl4pPr>
            <a:lvl5pPr marL="672290" indent="0">
              <a:buNone/>
              <a:defRPr/>
            </a:lvl5pPr>
          </a:lstStyle>
          <a:p>
            <a:pPr lvl="0"/>
            <a:r>
              <a:rPr lang="en-US"/>
              <a:t>UI </a:t>
            </a:r>
            <a:r>
              <a:rPr lang="en-US" err="1"/>
              <a:t>Semibold</a:t>
            </a:r>
            <a:r>
              <a:rPr lang="en-US"/>
              <a:t> 18</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a:t>
            </a:r>
          </a:p>
        </p:txBody>
      </p:sp>
      <p:sp>
        <p:nvSpPr>
          <p:cNvPr id="18" name="Text Placeholder 4">
            <a:extLst>
              <a:ext uri="{FF2B5EF4-FFF2-40B4-BE49-F238E27FC236}">
                <a16:creationId xmlns:a16="http://schemas.microsoft.com/office/drawing/2014/main" id="{FC078E9B-DC73-0247-A86B-901F6FE33883}"/>
              </a:ext>
            </a:extLst>
          </p:cNvPr>
          <p:cNvSpPr>
            <a:spLocks noGrp="1"/>
          </p:cNvSpPr>
          <p:nvPr>
            <p:ph type="body" sz="quarter" idx="34" hasCustomPrompt="1"/>
          </p:nvPr>
        </p:nvSpPr>
        <p:spPr>
          <a:xfrm>
            <a:off x="4684904" y="3020027"/>
            <a:ext cx="1736822" cy="823559"/>
          </a:xfrm>
        </p:spPr>
        <p:txBody>
          <a:bodyPr lIns="0" tIns="0" rIns="0" bIns="0"/>
          <a:lstStyle>
            <a:lvl1pPr marL="0" indent="0">
              <a:lnSpc>
                <a:spcPct val="100000"/>
              </a:lnSpc>
              <a:spcBef>
                <a:spcPts val="0"/>
              </a:spcBef>
              <a:spcAft>
                <a:spcPts val="588"/>
              </a:spcAft>
              <a:buNone/>
              <a:defRPr sz="1324" b="1" i="0">
                <a:solidFill>
                  <a:schemeClr val="tx1"/>
                </a:solidFill>
                <a:latin typeface="Segoe UI Semibold" panose="020B0502040204020203" pitchFamily="34" charset="0"/>
                <a:cs typeface="Segoe UI Semibold" panose="020B0502040204020203" pitchFamily="34" charset="0"/>
              </a:defRPr>
            </a:lvl1pPr>
            <a:lvl2pPr marL="0" marR="0" indent="0" algn="l" defTabSz="685775" rtl="0" eaLnBrk="1" fontAlgn="auto" latinLnBrk="0" hangingPunct="1">
              <a:lnSpc>
                <a:spcPct val="100000"/>
              </a:lnSpc>
              <a:spcBef>
                <a:spcPts val="0"/>
              </a:spcBef>
              <a:spcAft>
                <a:spcPts val="588"/>
              </a:spcAft>
              <a:buClrTx/>
              <a:buSzPct val="90000"/>
              <a:buFont typeface="Arial" panose="020B0604020202020204" pitchFamily="34" charset="0"/>
              <a:buNone/>
              <a:tabLst/>
              <a:defRPr sz="1176" b="0" i="0">
                <a:solidFill>
                  <a:srgbClr val="000000"/>
                </a:solidFill>
                <a:latin typeface="Segoe UI Light" panose="020B0502040204020203" pitchFamily="34" charset="0"/>
                <a:cs typeface="Segoe UI Light" panose="020B0502040204020203" pitchFamily="34" charset="0"/>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ct val="100000"/>
              </a:lnSpc>
              <a:spcBef>
                <a:spcPts val="0"/>
              </a:spcBef>
              <a:spcAft>
                <a:spcPts val="588"/>
              </a:spcAft>
              <a:buClrTx/>
              <a:buSzPct val="90000"/>
              <a:buFont typeface="Wingdings" panose="05000000000000000000" pitchFamily="2" charset="2"/>
              <a:buNone/>
              <a:tabLst/>
              <a:defRPr/>
            </a:pPr>
            <a:r>
              <a:rPr lang="en-US"/>
              <a:t>UI </a:t>
            </a:r>
            <a:r>
              <a:rPr lang="en-US" err="1"/>
              <a:t>Semibold</a:t>
            </a:r>
            <a:r>
              <a:rPr lang="en-US"/>
              <a:t> 18</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a:t>
            </a:r>
          </a:p>
        </p:txBody>
      </p:sp>
      <p:sp>
        <p:nvSpPr>
          <p:cNvPr id="19" name="Text Placeholder 4">
            <a:extLst>
              <a:ext uri="{FF2B5EF4-FFF2-40B4-BE49-F238E27FC236}">
                <a16:creationId xmlns:a16="http://schemas.microsoft.com/office/drawing/2014/main" id="{62D2C346-D540-414A-B78D-588809300DF6}"/>
              </a:ext>
            </a:extLst>
          </p:cNvPr>
          <p:cNvSpPr>
            <a:spLocks noGrp="1"/>
          </p:cNvSpPr>
          <p:nvPr>
            <p:ph type="body" sz="quarter" idx="35" hasCustomPrompt="1"/>
          </p:nvPr>
        </p:nvSpPr>
        <p:spPr>
          <a:xfrm>
            <a:off x="6963950" y="3020027"/>
            <a:ext cx="1736822" cy="823559"/>
          </a:xfrm>
        </p:spPr>
        <p:txBody>
          <a:bodyPr lIns="0" tIns="0" rIns="0" bIns="0"/>
          <a:lstStyle>
            <a:lvl1pPr marL="0" indent="0">
              <a:lnSpc>
                <a:spcPct val="100000"/>
              </a:lnSpc>
              <a:spcBef>
                <a:spcPts val="0"/>
              </a:spcBef>
              <a:spcAft>
                <a:spcPts val="588"/>
              </a:spcAft>
              <a:buNone/>
              <a:defRPr sz="1324" b="1" i="0">
                <a:solidFill>
                  <a:schemeClr val="tx1"/>
                </a:solidFill>
                <a:latin typeface="Segoe UI Semibold" panose="020B0502040204020203" pitchFamily="34" charset="0"/>
                <a:cs typeface="Segoe UI Semibold" panose="020B0502040204020203" pitchFamily="34" charset="0"/>
              </a:defRPr>
            </a:lvl1pPr>
            <a:lvl2pPr marL="0" marR="0" indent="0" algn="l" defTabSz="685775" rtl="0" eaLnBrk="1" fontAlgn="auto" latinLnBrk="0" hangingPunct="1">
              <a:lnSpc>
                <a:spcPct val="100000"/>
              </a:lnSpc>
              <a:spcBef>
                <a:spcPts val="0"/>
              </a:spcBef>
              <a:spcAft>
                <a:spcPts val="588"/>
              </a:spcAft>
              <a:buClrTx/>
              <a:buSzPct val="90000"/>
              <a:buFont typeface="Arial" panose="020B0604020202020204" pitchFamily="34" charset="0"/>
              <a:buNone/>
              <a:tabLst/>
              <a:defRPr sz="1176" b="0" i="0">
                <a:solidFill>
                  <a:srgbClr val="000000"/>
                </a:solidFill>
                <a:latin typeface="Segoe UI Light" panose="020B0502040204020203" pitchFamily="34" charset="0"/>
                <a:cs typeface="Segoe UI Light" panose="020B0502040204020203" pitchFamily="34" charset="0"/>
              </a:defRPr>
            </a:lvl2pPr>
            <a:lvl3pPr marL="336145" indent="0">
              <a:buNone/>
              <a:defRPr/>
            </a:lvl3pPr>
            <a:lvl4pPr marL="504218" indent="0">
              <a:buNone/>
              <a:defRPr/>
            </a:lvl4pPr>
            <a:lvl5pPr marL="672290" indent="0">
              <a:buNone/>
              <a:defRPr/>
            </a:lvl5pPr>
          </a:lstStyle>
          <a:p>
            <a:pPr lvl="0"/>
            <a:r>
              <a:rPr lang="en-US"/>
              <a:t>UI </a:t>
            </a:r>
            <a:r>
              <a:rPr lang="en-US" err="1"/>
              <a:t>Semibold</a:t>
            </a:r>
            <a:r>
              <a:rPr lang="en-US"/>
              <a:t> 18</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a:t>
            </a:r>
          </a:p>
        </p:txBody>
      </p:sp>
      <p:sp>
        <p:nvSpPr>
          <p:cNvPr id="12" name="Title Placeholder 1">
            <a:extLst>
              <a:ext uri="{FF2B5EF4-FFF2-40B4-BE49-F238E27FC236}">
                <a16:creationId xmlns:a16="http://schemas.microsoft.com/office/drawing/2014/main" id="{0C7201D5-946C-4446-B9EC-C441354A75F3}"/>
              </a:ext>
            </a:extLst>
          </p:cNvPr>
          <p:cNvSpPr>
            <a:spLocks noGrp="1"/>
          </p:cNvSpPr>
          <p:nvPr>
            <p:ph type="title" hasCustomPrompt="1"/>
          </p:nvPr>
        </p:nvSpPr>
        <p:spPr>
          <a:xfrm>
            <a:off x="426035" y="512623"/>
            <a:ext cx="8291930" cy="554507"/>
          </a:xfrm>
          <a:prstGeom prst="rect">
            <a:avLst/>
          </a:prstGeom>
        </p:spPr>
        <p:txBody>
          <a:bodyPr vert="horz" wrap="square" lIns="0" tIns="164592" rIns="0" bIns="0" rtlCol="0" anchor="t">
            <a:noAutofit/>
          </a:bodyPr>
          <a:lstStyle>
            <a:lvl1pPr algn="ctr">
              <a:lnSpc>
                <a:spcPct val="100000"/>
              </a:lnSpc>
              <a:defRPr sz="2353"/>
            </a:lvl1pPr>
          </a:lstStyle>
          <a:p>
            <a:r>
              <a:rPr lang="en-US" dirty="0"/>
              <a:t>Graphic layout: two columns graphic and text</a:t>
            </a:r>
          </a:p>
        </p:txBody>
      </p:sp>
      <p:sp>
        <p:nvSpPr>
          <p:cNvPr id="20" name="Text Placeholder 3">
            <a:extLst>
              <a:ext uri="{FF2B5EF4-FFF2-40B4-BE49-F238E27FC236}">
                <a16:creationId xmlns:a16="http://schemas.microsoft.com/office/drawing/2014/main" id="{F80D92C0-8F34-914C-8EBC-DE5410F9C956}"/>
              </a:ext>
            </a:extLst>
          </p:cNvPr>
          <p:cNvSpPr>
            <a:spLocks noGrp="1"/>
          </p:cNvSpPr>
          <p:nvPr>
            <p:ph type="body" sz="quarter" idx="12" hasCustomPrompt="1"/>
          </p:nvPr>
        </p:nvSpPr>
        <p:spPr>
          <a:xfrm>
            <a:off x="435478" y="1016762"/>
            <a:ext cx="8285165" cy="226328"/>
          </a:xfrm>
        </p:spPr>
        <p:txBody>
          <a:bodyPr wrap="square" lIns="0" tIns="0" rIns="0" bIns="0">
            <a:spAutoFit/>
          </a:bodyPr>
          <a:lstStyle>
            <a:lvl1pPr marL="0" indent="0" algn="ctr">
              <a:lnSpc>
                <a:spcPct val="100000"/>
              </a:lnSpc>
              <a:spcBef>
                <a:spcPts val="0"/>
              </a:spcBef>
              <a:spcAft>
                <a:spcPts val="956"/>
              </a:spcAft>
              <a:buNone/>
              <a:defRPr sz="1471" b="0" i="0">
                <a:solidFill>
                  <a:srgbClr val="000000"/>
                </a:solidFill>
                <a:latin typeface="Segoe UI Light" panose="020B0502040204020203" pitchFamily="34" charset="0"/>
                <a:cs typeface="Segoe UI Light" panose="020B0502040204020203" pitchFamily="34" charset="0"/>
              </a:defRPr>
            </a:lvl1pPr>
            <a:lvl2pPr marL="168073" indent="0">
              <a:lnSpc>
                <a:spcPct val="90000"/>
              </a:lnSpc>
              <a:spcBef>
                <a:spcPts val="0"/>
              </a:spcBef>
              <a:spcAft>
                <a:spcPts val="956"/>
              </a:spcAft>
              <a:buNone/>
              <a:defRPr sz="1471">
                <a:solidFill>
                  <a:schemeClr val="tx2"/>
                </a:solidFill>
              </a:defRPr>
            </a:lvl2pPr>
            <a:lvl3pPr marL="336145" indent="0">
              <a:spcBef>
                <a:spcPts val="0"/>
              </a:spcBef>
              <a:spcAft>
                <a:spcPts val="956"/>
              </a:spcAft>
              <a:buNone/>
              <a:defRPr sz="1471"/>
            </a:lvl3pPr>
            <a:lvl4pPr marL="504218" indent="0">
              <a:spcBef>
                <a:spcPts val="0"/>
              </a:spcBef>
              <a:spcAft>
                <a:spcPts val="956"/>
              </a:spcAft>
              <a:buNone/>
              <a:defRPr sz="1471"/>
            </a:lvl4pPr>
            <a:lvl5pPr marL="672290" indent="0">
              <a:buNone/>
              <a:defRPr/>
            </a:lvl5pPr>
          </a:lstStyle>
          <a:p>
            <a:pPr lvl="0"/>
            <a:r>
              <a:rPr lang="en-US"/>
              <a:t>Subtitle Segoe UI 20pt</a:t>
            </a:r>
          </a:p>
        </p:txBody>
      </p:sp>
    </p:spTree>
    <p:extLst>
      <p:ext uri="{BB962C8B-B14F-4D97-AF65-F5344CB8AC3E}">
        <p14:creationId xmlns:p14="http://schemas.microsoft.com/office/powerpoint/2010/main" val="3379845856"/>
      </p:ext>
    </p:extLst>
  </p:cSld>
  <p:clrMapOvr>
    <a:masterClrMapping/>
  </p:clrMapOvr>
  <p:transition>
    <p:fade/>
  </p:transition>
  <p:extLst>
    <p:ext uri="{DCECCB84-F9BA-43D5-87BE-67443E8EF086}">
      <p15:sldGuideLst xmlns:p15="http://schemas.microsoft.com/office/powerpoint/2012/main">
        <p15:guide id="1" pos="2213">
          <p15:clr>
            <a:srgbClr val="FBAE40"/>
          </p15:clr>
        </p15:guide>
        <p15:guide id="3" pos="1901">
          <p15:clr>
            <a:srgbClr val="FBAE40"/>
          </p15:clr>
        </p15:guide>
        <p15:guide id="4" pos="5525">
          <p15:clr>
            <a:srgbClr val="FBAE40"/>
          </p15:clr>
        </p15:guide>
        <p15:guide id="5" pos="3701">
          <p15:clr>
            <a:srgbClr val="FBAE40"/>
          </p15:clr>
        </p15:guide>
        <p15:guide id="6" pos="4013">
          <p15:clr>
            <a:srgbClr val="FBAE40"/>
          </p15:clr>
        </p15:guide>
        <p15:guide id="7" orient="horz" pos="787">
          <p15:clr>
            <a:srgbClr val="FBAE40"/>
          </p15:clr>
        </p15:guide>
        <p15:guide id="8" orient="horz" pos="2303">
          <p15:clr>
            <a:srgbClr val="FBAE40"/>
          </p15:clr>
        </p15:guide>
        <p15:guide id="9" orient="horz" pos="1027">
          <p15:clr>
            <a:srgbClr val="FBAE40"/>
          </p15:clr>
        </p15:guide>
        <p15:guide id="10" orient="horz" pos="2587">
          <p15:clr>
            <a:srgbClr val="FBAE40"/>
          </p15:clr>
        </p15:guide>
        <p15:guide id="11" pos="595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ontent- Bulle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28600" y="1005841"/>
            <a:ext cx="8686800" cy="1323439"/>
          </a:xfrm>
        </p:spPr>
        <p:txBody>
          <a:bodyPr/>
          <a:lstStyle>
            <a:lvl1pPr>
              <a:buClr>
                <a:schemeClr val="tx1"/>
              </a:buClr>
              <a:defRPr>
                <a:solidFill>
                  <a:schemeClr val="tx1"/>
                </a:solidFill>
              </a:defRPr>
            </a:lvl1pPr>
            <a:lvl2pPr>
              <a:buClr>
                <a:schemeClr val="tx1"/>
              </a:buClr>
              <a:defRPr spc="-70" baseline="0">
                <a:solidFill>
                  <a:schemeClr val="tx1"/>
                </a:solidFill>
              </a:defRPr>
            </a:lvl2pPr>
            <a:lvl3pPr>
              <a:buClr>
                <a:schemeClr val="tx1"/>
              </a:buClr>
              <a:defRPr spc="-70" baseline="0">
                <a:solidFill>
                  <a:schemeClr val="tx1"/>
                </a:solidFill>
              </a:defRPr>
            </a:lvl3pPr>
            <a:lvl4pPr>
              <a:defRPr spc="-70" baseline="0">
                <a:solidFill>
                  <a:schemeClr val="tx2"/>
                </a:solidFill>
              </a:defRPr>
            </a:lvl4pPr>
            <a:lvl5pPr>
              <a:defRPr spc="-70" baseline="0">
                <a:solidFill>
                  <a:schemeClr val="tx2"/>
                </a:solidFill>
              </a:defRPr>
            </a:lvl5pPr>
          </a:lstStyle>
          <a:p>
            <a:pPr lvl="0"/>
            <a:r>
              <a:rPr lang="en-US"/>
              <a:t>Click to edit master text styles</a:t>
            </a:r>
          </a:p>
          <a:p>
            <a:pPr lvl="1"/>
            <a:r>
              <a:rPr lang="en-US"/>
              <a:t>Second level</a:t>
            </a:r>
          </a:p>
          <a:p>
            <a:pPr lvl="2"/>
            <a:r>
              <a:rPr lang="en-US"/>
              <a:t>Third level</a:t>
            </a:r>
          </a:p>
        </p:txBody>
      </p:sp>
      <p:sp>
        <p:nvSpPr>
          <p:cNvPr id="11" name="Title Placeholder 1"/>
          <p:cNvSpPr>
            <a:spLocks noGrp="1"/>
          </p:cNvSpPr>
          <p:nvPr>
            <p:ph type="title" hasCustomPrompt="1"/>
          </p:nvPr>
        </p:nvSpPr>
        <p:spPr>
          <a:xfrm>
            <a:off x="228600" y="171450"/>
            <a:ext cx="8686800" cy="731520"/>
          </a:xfrm>
          <a:prstGeom prst="rect">
            <a:avLst/>
          </a:prstGeom>
        </p:spPr>
        <p:txBody>
          <a:bodyPr vert="horz" lIns="0" tIns="45720" rIns="0" bIns="45720" rtlCol="0" anchor="ctr">
            <a:noAutofit/>
          </a:bodyPr>
          <a:lstStyle/>
          <a:p>
            <a:r>
              <a:rPr lang="en-US" dirty="0"/>
              <a:t>Click To Edit Master Title Style</a:t>
            </a:r>
          </a:p>
        </p:txBody>
      </p:sp>
    </p:spTree>
    <p:extLst>
      <p:ext uri="{BB962C8B-B14F-4D97-AF65-F5344CB8AC3E}">
        <p14:creationId xmlns:p14="http://schemas.microsoft.com/office/powerpoint/2010/main" val="106595125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366809" y="171452"/>
            <a:ext cx="8472312" cy="498598"/>
          </a:xfrm>
        </p:spPr>
        <p:txBody>
          <a:bodyPr/>
          <a:lstStyle>
            <a:lvl1pPr>
              <a:defRPr sz="2060"/>
            </a:lvl1pPr>
          </a:lstStyle>
          <a:p>
            <a:r>
              <a:rPr lang="en-US" dirty="0"/>
              <a:t>Click to edit Master title style</a:t>
            </a:r>
          </a:p>
        </p:txBody>
      </p:sp>
      <p:sp>
        <p:nvSpPr>
          <p:cNvPr id="3" name="Text Placeholder 2"/>
          <p:cNvSpPr>
            <a:spLocks noGrp="1"/>
          </p:cNvSpPr>
          <p:nvPr>
            <p:ph type="body" sz="quarter" idx="10"/>
          </p:nvPr>
        </p:nvSpPr>
        <p:spPr>
          <a:xfrm>
            <a:off x="438150" y="1076623"/>
            <a:ext cx="8263890" cy="1775871"/>
          </a:xfrm>
        </p:spPr>
        <p:txBody>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19691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70429" y="171452"/>
            <a:ext cx="8471836" cy="609398"/>
          </a:xfrm>
        </p:spPr>
        <p:txBody>
          <a:bodyPr/>
          <a:lstStyle>
            <a:lvl1pPr>
              <a:defRPr/>
            </a:lvl1pPr>
          </a:lstStyle>
          <a:p>
            <a:r>
              <a:rPr lang="en-US" dirty="0"/>
              <a:t>Click to edit Master title style</a:t>
            </a:r>
          </a:p>
        </p:txBody>
      </p:sp>
      <p:sp>
        <p:nvSpPr>
          <p:cNvPr id="3" name="Content Placeholder 2"/>
          <p:cNvSpPr>
            <a:spLocks noGrp="1"/>
          </p:cNvSpPr>
          <p:nvPr>
            <p:ph sz="half" idx="1"/>
          </p:nvPr>
        </p:nvSpPr>
        <p:spPr>
          <a:xfrm>
            <a:off x="387055" y="1085853"/>
            <a:ext cx="4118254" cy="2163669"/>
          </a:xfrm>
        </p:spPr>
        <p:txBody>
          <a:bodyPr/>
          <a:lstStyle>
            <a:lvl1pPr marL="339962" indent="-339962">
              <a:lnSpc>
                <a:spcPct val="90000"/>
              </a:lnSpc>
              <a:defRPr sz="2800"/>
            </a:lvl1pPr>
            <a:lvl2pPr marL="673310" indent="-325411">
              <a:lnSpc>
                <a:spcPct val="90000"/>
              </a:lnSpc>
              <a:defRPr sz="2400"/>
            </a:lvl2pPr>
            <a:lvl3pPr marL="953745" indent="-288372">
              <a:lnSpc>
                <a:spcPct val="90000"/>
              </a:lnSpc>
              <a:defRPr sz="2000"/>
            </a:lvl3pPr>
            <a:lvl4pPr marL="1227566" indent="-273821">
              <a:lnSpc>
                <a:spcPct val="90000"/>
              </a:lnSpc>
              <a:defRPr sz="1900"/>
            </a:lvl4pPr>
            <a:lvl5pPr marL="1515939" indent="-280435">
              <a:lnSpc>
                <a:spcPct val="90000"/>
              </a:lnSpc>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7501" y="1085853"/>
            <a:ext cx="4120636" cy="2163669"/>
          </a:xfrm>
        </p:spPr>
        <p:txBody>
          <a:bodyPr/>
          <a:lstStyle>
            <a:lvl1pPr marL="347899" indent="-347899">
              <a:lnSpc>
                <a:spcPct val="90000"/>
              </a:lnSpc>
              <a:defRPr sz="2800"/>
            </a:lvl1pPr>
            <a:lvl2pPr marL="673310" indent="-339962">
              <a:lnSpc>
                <a:spcPct val="90000"/>
              </a:lnSpc>
              <a:defRPr sz="2400"/>
            </a:lvl2pPr>
            <a:lvl3pPr marL="961682" indent="-302923">
              <a:lnSpc>
                <a:spcPct val="90000"/>
              </a:lnSpc>
              <a:defRPr sz="2000"/>
            </a:lvl3pPr>
            <a:lvl4pPr marL="1227566" indent="-265885">
              <a:lnSpc>
                <a:spcPct val="90000"/>
              </a:lnSpc>
              <a:defRPr sz="1900"/>
            </a:lvl4pPr>
            <a:lvl5pPr marL="1515939" indent="-273821">
              <a:lnSpc>
                <a:spcPct val="90000"/>
              </a:lnSpc>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8955736"/>
      </p:ext>
    </p:extLst>
  </p:cSld>
  <p:clrMapOvr>
    <a:masterClrMapping/>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F552C-5FF4-4B9C-9DEB-0AE69C1251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E03135-40A9-4245-91CE-7D5F2C77D06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C4F8E-2136-439F-AA23-C92D8C0F0EE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33AA756-BE98-4A31-A394-B58835A849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4309495-542C-40FC-BFA8-EE742AB16121}"/>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99889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3 ">
    <p:bg>
      <p:bgPr>
        <a:solidFill>
          <a:schemeClr val="accent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5F38AD-64EA-4B26-B7D3-C2F05493206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5143498"/>
          </a:xfrm>
          <a:prstGeom prst="rect">
            <a:avLst/>
          </a:prstGeom>
        </p:spPr>
      </p:pic>
      <p:sp>
        <p:nvSpPr>
          <p:cNvPr id="3" name="Rectangle 2">
            <a:extLst>
              <a:ext uri="{FF2B5EF4-FFF2-40B4-BE49-F238E27FC236}">
                <a16:creationId xmlns:a16="http://schemas.microsoft.com/office/drawing/2014/main" id="{F0191069-9A1B-4D96-B56B-775F6023B787}"/>
              </a:ext>
            </a:extLst>
          </p:cNvPr>
          <p:cNvSpPr/>
          <p:nvPr/>
        </p:nvSpPr>
        <p:spPr bwMode="auto">
          <a:xfrm>
            <a:off x="0" y="0"/>
            <a:ext cx="9144000" cy="5143500"/>
          </a:xfrm>
          <a:prstGeom prst="rect">
            <a:avLst/>
          </a:prstGeom>
          <a:gradFill>
            <a:gsLst>
              <a:gs pos="0">
                <a:srgbClr val="000000">
                  <a:alpha val="15000"/>
                </a:srgbClr>
              </a:gs>
              <a:gs pos="100000">
                <a:srgbClr val="1A1A1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BA784868-C8AF-4D99-9BD8-43CBB496184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5687" y="192878"/>
            <a:ext cx="1699733" cy="426893"/>
          </a:xfrm>
          <a:prstGeom prst="rect">
            <a:avLst/>
          </a:prstGeom>
        </p:spPr>
      </p:pic>
      <p:sp>
        <p:nvSpPr>
          <p:cNvPr id="15"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348631" y="3635746"/>
            <a:ext cx="7202114" cy="592213"/>
          </a:xfrm>
        </p:spPr>
        <p:txBody>
          <a:bodyPr/>
          <a:lstStyle>
            <a:lvl1pPr>
              <a:defRPr sz="1324">
                <a:gradFill>
                  <a:gsLst>
                    <a:gs pos="0">
                      <a:schemeClr val="bg1"/>
                    </a:gs>
                    <a:gs pos="100000">
                      <a:schemeClr val="bg1"/>
                    </a:gs>
                  </a:gsLst>
                  <a:lin ang="0" scaled="0"/>
                </a:gradFill>
              </a:defRPr>
            </a:lvl1pPr>
            <a:lvl2pPr>
              <a:defRPr sz="1324">
                <a:gradFill>
                  <a:gsLst>
                    <a:gs pos="0">
                      <a:schemeClr val="bg1"/>
                    </a:gs>
                    <a:gs pos="100000">
                      <a:schemeClr val="bg1"/>
                    </a:gs>
                  </a:gsLst>
                  <a:lin ang="0" scaled="0"/>
                </a:gradFill>
              </a:defRPr>
            </a:lvl2pPr>
            <a:lvl3pPr>
              <a:defRPr sz="1029"/>
            </a:lvl3pPr>
            <a:lvl4pPr>
              <a:defRPr sz="1029"/>
            </a:lvl4pPr>
            <a:lvl5pPr>
              <a:defRPr sz="772"/>
            </a:lvl5pPr>
          </a:lstStyle>
          <a:p>
            <a:pPr lvl="0"/>
            <a:r>
              <a:rPr lang="en-US"/>
              <a:t>Author name</a:t>
            </a:r>
          </a:p>
          <a:p>
            <a:pPr lvl="1"/>
            <a:r>
              <a:rPr lang="en-US"/>
              <a:t>Date</a:t>
            </a:r>
          </a:p>
        </p:txBody>
      </p:sp>
      <p:sp>
        <p:nvSpPr>
          <p:cNvPr id="16"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305544" y="2272496"/>
            <a:ext cx="7245202" cy="1344828"/>
          </a:xfrm>
          <a:noFill/>
        </p:spPr>
        <p:txBody>
          <a:bodyPr lIns="0" tIns="0" rIns="0" bIns="182880" anchor="b" anchorCtr="0"/>
          <a:lstStyle>
            <a:lvl1pPr>
              <a:defRPr sz="3529" strike="noStrike" spc="-37" baseline="0">
                <a:gradFill>
                  <a:gsLst>
                    <a:gs pos="0">
                      <a:schemeClr val="bg1"/>
                    </a:gs>
                    <a:gs pos="100000">
                      <a:schemeClr val="bg1"/>
                    </a:gs>
                  </a:gsLst>
                  <a:lin ang="0" scaled="0"/>
                </a:gradFill>
              </a:defRPr>
            </a:lvl1pPr>
          </a:lstStyle>
          <a:p>
            <a:r>
              <a:rPr lang="en-US"/>
              <a:t>Microsoft 365</a:t>
            </a:r>
            <a:br>
              <a:rPr lang="en-US"/>
            </a:br>
            <a:r>
              <a:rPr lang="en-US"/>
              <a:t>title or event name</a:t>
            </a:r>
          </a:p>
        </p:txBody>
      </p:sp>
    </p:spTree>
    <p:extLst>
      <p:ext uri="{BB962C8B-B14F-4D97-AF65-F5344CB8AC3E}">
        <p14:creationId xmlns:p14="http://schemas.microsoft.com/office/powerpoint/2010/main" val="26723787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438150" y="1076623"/>
            <a:ext cx="8263890"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84428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26426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43463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845251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8150" y="1076325"/>
            <a:ext cx="3909060" cy="1103379"/>
          </a:xfrm>
        </p:spPr>
        <p:txBody>
          <a:bodyPr wrap="square">
            <a:spAutoFit/>
          </a:bodyPr>
          <a:lstStyle>
            <a:lvl1pPr marL="0" indent="0">
              <a:spcBef>
                <a:spcPts val="917"/>
              </a:spcBef>
              <a:buClr>
                <a:schemeClr val="tx1"/>
              </a:buClr>
              <a:buFont typeface="Wingdings" panose="05000000000000000000" pitchFamily="2" charset="2"/>
              <a:buNone/>
              <a:defRPr sz="2100" b="0">
                <a:latin typeface="Segoe UI Semilight" panose="020B0402040204020203" pitchFamily="34" charset="0"/>
                <a:cs typeface="Segoe UI Semilight" panose="020B0402040204020203" pitchFamily="34" charset="0"/>
              </a:defRPr>
            </a:lvl1pPr>
            <a:lvl2pPr marL="191654" indent="0">
              <a:buFont typeface="Wingdings" panose="05000000000000000000" pitchFamily="2" charset="2"/>
              <a:buNone/>
              <a:defRPr sz="1500" b="0"/>
            </a:lvl2pPr>
            <a:lvl3pPr marL="338073" indent="0">
              <a:buFont typeface="Wingdings" panose="05000000000000000000" pitchFamily="2" charset="2"/>
              <a:buNone/>
              <a:tabLst/>
              <a:defRPr sz="1200" b="0"/>
            </a:lvl3pPr>
            <a:lvl4pPr marL="489253" indent="0">
              <a:buFont typeface="Wingdings" panose="05000000000000000000" pitchFamily="2" charset="2"/>
              <a:buNone/>
              <a:defRPr sz="1050" b="0"/>
            </a:lvl4pPr>
            <a:lvl5pPr marL="640433" indent="0">
              <a:buFont typeface="Wingdings" panose="05000000000000000000" pitchFamily="2" charset="2"/>
              <a:buNone/>
              <a:tabLst/>
              <a:defRPr sz="105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4797879" y="1076325"/>
            <a:ext cx="3909060" cy="1103379"/>
          </a:xfrm>
        </p:spPr>
        <p:txBody>
          <a:bodyPr wrap="square">
            <a:spAutoFit/>
          </a:bodyPr>
          <a:lstStyle>
            <a:lvl1pPr marL="0" indent="0">
              <a:spcBef>
                <a:spcPts val="917"/>
              </a:spcBef>
              <a:buClr>
                <a:schemeClr val="tx1"/>
              </a:buClr>
              <a:buFont typeface="Wingdings" panose="05000000000000000000" pitchFamily="2" charset="2"/>
              <a:buNone/>
              <a:defRPr sz="2100" b="0">
                <a:latin typeface="Segoe UI Semilight" panose="020B0402040204020203" pitchFamily="34" charset="0"/>
                <a:cs typeface="Segoe UI Semilight" panose="020B0402040204020203" pitchFamily="34" charset="0"/>
              </a:defRPr>
            </a:lvl1pPr>
            <a:lvl2pPr marL="191654" indent="0">
              <a:buFont typeface="Wingdings" panose="05000000000000000000" pitchFamily="2" charset="2"/>
              <a:buNone/>
              <a:defRPr sz="1500" b="0"/>
            </a:lvl2pPr>
            <a:lvl3pPr marL="338073" indent="0">
              <a:buFont typeface="Wingdings" panose="05000000000000000000" pitchFamily="2" charset="2"/>
              <a:buNone/>
              <a:tabLst/>
              <a:defRPr sz="1200" b="0"/>
            </a:lvl3pPr>
            <a:lvl4pPr marL="489253" indent="0">
              <a:buFont typeface="Wingdings" panose="05000000000000000000" pitchFamily="2" charset="2"/>
              <a:buNone/>
              <a:defRPr sz="1050" b="0"/>
            </a:lvl4pPr>
            <a:lvl5pPr marL="640433" indent="0">
              <a:buFont typeface="Wingdings" panose="05000000000000000000" pitchFamily="2" charset="2"/>
              <a:buNone/>
              <a:tabLst/>
              <a:defRPr sz="105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715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438150" y="462098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218" eaLnBrk="0" hangingPunct="0"/>
            <a:r>
              <a:rPr lang="en-US" sz="525"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Tree>
    <p:extLst>
      <p:ext uri="{BB962C8B-B14F-4D97-AF65-F5344CB8AC3E}">
        <p14:creationId xmlns:p14="http://schemas.microsoft.com/office/powerpoint/2010/main" val="21004869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A22C7B9-10B9-4937-AE9B-62FEFE142F98}"/>
              </a:ext>
            </a:extLst>
          </p:cNvPr>
          <p:cNvSpPr>
            <a:spLocks noGrp="1"/>
          </p:cNvSpPr>
          <p:nvPr>
            <p:ph type="pic" sz="quarter" idx="16"/>
          </p:nvPr>
        </p:nvSpPr>
        <p:spPr>
          <a:xfrm>
            <a:off x="0" y="0"/>
            <a:ext cx="1817370" cy="323165"/>
          </a:xfrm>
        </p:spPr>
        <p:txBody>
          <a:bodyPr/>
          <a:lstStyle/>
          <a:p>
            <a:endParaRPr lang="en-US" dirty="0"/>
          </a:p>
        </p:txBody>
      </p:sp>
      <p:sp>
        <p:nvSpPr>
          <p:cNvPr id="12" name="Picture Placeholder 10">
            <a:extLst>
              <a:ext uri="{FF2B5EF4-FFF2-40B4-BE49-F238E27FC236}">
                <a16:creationId xmlns:a16="http://schemas.microsoft.com/office/drawing/2014/main" id="{168D1F66-C792-4541-9023-1F522207004C}"/>
              </a:ext>
            </a:extLst>
          </p:cNvPr>
          <p:cNvSpPr>
            <a:spLocks noGrp="1"/>
          </p:cNvSpPr>
          <p:nvPr>
            <p:ph type="pic" sz="quarter" idx="17"/>
          </p:nvPr>
        </p:nvSpPr>
        <p:spPr>
          <a:xfrm>
            <a:off x="1844881" y="0"/>
            <a:ext cx="1817370" cy="323165"/>
          </a:xfrm>
        </p:spPr>
        <p:txBody>
          <a:bodyPr/>
          <a:lstStyle/>
          <a:p>
            <a:endParaRPr lang="en-US" dirty="0"/>
          </a:p>
        </p:txBody>
      </p:sp>
      <p:sp>
        <p:nvSpPr>
          <p:cNvPr id="13" name="Picture Placeholder 10">
            <a:extLst>
              <a:ext uri="{FF2B5EF4-FFF2-40B4-BE49-F238E27FC236}">
                <a16:creationId xmlns:a16="http://schemas.microsoft.com/office/drawing/2014/main" id="{5CA72BA8-889A-4253-9E96-71F1AAA8EB9F}"/>
              </a:ext>
            </a:extLst>
          </p:cNvPr>
          <p:cNvSpPr>
            <a:spLocks noGrp="1"/>
          </p:cNvSpPr>
          <p:nvPr>
            <p:ph type="pic" sz="quarter" idx="18"/>
          </p:nvPr>
        </p:nvSpPr>
        <p:spPr>
          <a:xfrm>
            <a:off x="3689762" y="0"/>
            <a:ext cx="1817370" cy="323165"/>
          </a:xfrm>
        </p:spPr>
        <p:txBody>
          <a:bodyPr/>
          <a:lstStyle/>
          <a:p>
            <a:endParaRPr lang="en-US" dirty="0"/>
          </a:p>
        </p:txBody>
      </p:sp>
      <p:sp>
        <p:nvSpPr>
          <p:cNvPr id="14" name="Picture Placeholder 10">
            <a:extLst>
              <a:ext uri="{FF2B5EF4-FFF2-40B4-BE49-F238E27FC236}">
                <a16:creationId xmlns:a16="http://schemas.microsoft.com/office/drawing/2014/main" id="{3C0B8BC7-11EE-43E8-BE07-0F85D0407C65}"/>
              </a:ext>
            </a:extLst>
          </p:cNvPr>
          <p:cNvSpPr>
            <a:spLocks noGrp="1"/>
          </p:cNvSpPr>
          <p:nvPr>
            <p:ph type="pic" sz="quarter" idx="19"/>
          </p:nvPr>
        </p:nvSpPr>
        <p:spPr>
          <a:xfrm>
            <a:off x="5534642" y="0"/>
            <a:ext cx="1817370" cy="323165"/>
          </a:xfrm>
        </p:spPr>
        <p:txBody>
          <a:bodyPr/>
          <a:lstStyle/>
          <a:p>
            <a:endParaRPr lang="en-US" dirty="0"/>
          </a:p>
        </p:txBody>
      </p:sp>
      <p:sp>
        <p:nvSpPr>
          <p:cNvPr id="15" name="Picture Placeholder 10">
            <a:extLst>
              <a:ext uri="{FF2B5EF4-FFF2-40B4-BE49-F238E27FC236}">
                <a16:creationId xmlns:a16="http://schemas.microsoft.com/office/drawing/2014/main" id="{67C76BBD-19CB-42DE-BFD6-DF5C9BE746BE}"/>
              </a:ext>
            </a:extLst>
          </p:cNvPr>
          <p:cNvSpPr>
            <a:spLocks noGrp="1"/>
          </p:cNvSpPr>
          <p:nvPr>
            <p:ph type="pic" sz="quarter" idx="20"/>
          </p:nvPr>
        </p:nvSpPr>
        <p:spPr>
          <a:xfrm>
            <a:off x="7379524" y="-1"/>
            <a:ext cx="1817370" cy="323165"/>
          </a:xfrm>
        </p:spPr>
        <p:txBody>
          <a:bodyPr/>
          <a:lstStyle/>
          <a:p>
            <a:endParaRPr lang="en-US" dirty="0"/>
          </a:p>
        </p:txBody>
      </p:sp>
      <p:sp>
        <p:nvSpPr>
          <p:cNvPr id="7" name="Picture Placeholder 6">
            <a:extLst>
              <a:ext uri="{FF2B5EF4-FFF2-40B4-BE49-F238E27FC236}">
                <a16:creationId xmlns:a16="http://schemas.microsoft.com/office/drawing/2014/main" id="{AEA310FF-BC84-42DB-AA40-55F36A8BCDC1}"/>
              </a:ext>
            </a:extLst>
          </p:cNvPr>
          <p:cNvSpPr>
            <a:spLocks noGrp="1" noChangeAspect="1"/>
          </p:cNvSpPr>
          <p:nvPr>
            <p:ph type="pic" sz="quarter" idx="10"/>
          </p:nvPr>
        </p:nvSpPr>
        <p:spPr>
          <a:xfrm>
            <a:off x="-1322759" y="930160"/>
            <a:ext cx="754380" cy="454432"/>
          </a:xfrm>
          <a:prstGeom prst="ellipse">
            <a:avLst/>
          </a:prstGeom>
        </p:spPr>
        <p:txBody>
          <a:bodyPr/>
          <a:lstStyle/>
          <a:p>
            <a:endParaRPr lang="en-US" dirty="0"/>
          </a:p>
        </p:txBody>
      </p:sp>
      <p:sp>
        <p:nvSpPr>
          <p:cNvPr id="4" name="Text Placeholder 3">
            <a:extLst>
              <a:ext uri="{FF2B5EF4-FFF2-40B4-BE49-F238E27FC236}">
                <a16:creationId xmlns:a16="http://schemas.microsoft.com/office/drawing/2014/main" id="{0265CFF9-3A8D-4421-935F-955FF9629561}"/>
              </a:ext>
            </a:extLst>
          </p:cNvPr>
          <p:cNvSpPr>
            <a:spLocks noGrp="1"/>
          </p:cNvSpPr>
          <p:nvPr>
            <p:ph type="body" sz="quarter" idx="11" hasCustomPrompt="1"/>
          </p:nvPr>
        </p:nvSpPr>
        <p:spPr>
          <a:xfrm>
            <a:off x="268913" y="3182793"/>
            <a:ext cx="1453753" cy="1255729"/>
          </a:xfrm>
        </p:spPr>
        <p:txBody>
          <a:bodyPr/>
          <a:lstStyle>
            <a:lvl1pPr>
              <a:defRPr sz="2400" b="1"/>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5FC4F454-7122-45A0-8E7D-5C0344378B93}"/>
              </a:ext>
            </a:extLst>
          </p:cNvPr>
          <p:cNvSpPr>
            <a:spLocks noGrp="1"/>
          </p:cNvSpPr>
          <p:nvPr>
            <p:ph type="body" sz="quarter" idx="12" hasCustomPrompt="1"/>
          </p:nvPr>
        </p:nvSpPr>
        <p:spPr>
          <a:xfrm>
            <a:off x="2050054" y="3182793"/>
            <a:ext cx="1502006" cy="1255729"/>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a:extLst>
              <a:ext uri="{FF2B5EF4-FFF2-40B4-BE49-F238E27FC236}">
                <a16:creationId xmlns:a16="http://schemas.microsoft.com/office/drawing/2014/main" id="{7713A645-FBAB-46AC-B713-163BA24686A7}"/>
              </a:ext>
            </a:extLst>
          </p:cNvPr>
          <p:cNvSpPr>
            <a:spLocks noGrp="1"/>
          </p:cNvSpPr>
          <p:nvPr>
            <p:ph type="body" sz="quarter" idx="13" hasCustomPrompt="1"/>
          </p:nvPr>
        </p:nvSpPr>
        <p:spPr>
          <a:xfrm>
            <a:off x="3886217" y="3182793"/>
            <a:ext cx="1502006" cy="1255729"/>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3">
            <a:extLst>
              <a:ext uri="{FF2B5EF4-FFF2-40B4-BE49-F238E27FC236}">
                <a16:creationId xmlns:a16="http://schemas.microsoft.com/office/drawing/2014/main" id="{FF3672DB-C3B1-4C0F-9AEA-3A4B696AEB98}"/>
              </a:ext>
            </a:extLst>
          </p:cNvPr>
          <p:cNvSpPr>
            <a:spLocks noGrp="1"/>
          </p:cNvSpPr>
          <p:nvPr>
            <p:ph type="body" sz="quarter" idx="14" hasCustomPrompt="1"/>
          </p:nvPr>
        </p:nvSpPr>
        <p:spPr>
          <a:xfrm>
            <a:off x="5718721" y="3182793"/>
            <a:ext cx="1513433" cy="1255729"/>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3">
            <a:extLst>
              <a:ext uri="{FF2B5EF4-FFF2-40B4-BE49-F238E27FC236}">
                <a16:creationId xmlns:a16="http://schemas.microsoft.com/office/drawing/2014/main" id="{BEF6A5CA-C38A-4662-81CD-5D2A4371A7D8}"/>
              </a:ext>
            </a:extLst>
          </p:cNvPr>
          <p:cNvSpPr>
            <a:spLocks noGrp="1"/>
          </p:cNvSpPr>
          <p:nvPr>
            <p:ph type="body" sz="quarter" idx="15" hasCustomPrompt="1"/>
          </p:nvPr>
        </p:nvSpPr>
        <p:spPr>
          <a:xfrm>
            <a:off x="7536091" y="3182793"/>
            <a:ext cx="1513433" cy="1255729"/>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16" name="Title 15">
            <a:extLst>
              <a:ext uri="{FF2B5EF4-FFF2-40B4-BE49-F238E27FC236}">
                <a16:creationId xmlns:a16="http://schemas.microsoft.com/office/drawing/2014/main" id="{5E79B39F-CE3D-47A4-B247-1E6C578ED92C}"/>
              </a:ext>
            </a:extLst>
          </p:cNvPr>
          <p:cNvSpPr>
            <a:spLocks noGrp="1"/>
          </p:cNvSpPr>
          <p:nvPr>
            <p:ph type="title"/>
          </p:nvPr>
        </p:nvSpPr>
        <p:spPr/>
        <p:txBody>
          <a:bodyPr/>
          <a:lstStyle/>
          <a:p>
            <a:r>
              <a:rPr lang="en-US"/>
              <a:t>Click to edit Master title style</a:t>
            </a:r>
          </a:p>
        </p:txBody>
      </p:sp>
      <p:sp>
        <p:nvSpPr>
          <p:cNvPr id="17" name="Text Placeholder 3">
            <a:extLst>
              <a:ext uri="{FF2B5EF4-FFF2-40B4-BE49-F238E27FC236}">
                <a16:creationId xmlns:a16="http://schemas.microsoft.com/office/drawing/2014/main" id="{C35E2A74-64DD-44CB-9B3C-7120E6732A1E}"/>
              </a:ext>
            </a:extLst>
          </p:cNvPr>
          <p:cNvSpPr>
            <a:spLocks noGrp="1"/>
          </p:cNvSpPr>
          <p:nvPr>
            <p:ph type="body" sz="quarter" idx="21" hasCustomPrompt="1"/>
          </p:nvPr>
        </p:nvSpPr>
        <p:spPr>
          <a:xfrm>
            <a:off x="268913" y="1477239"/>
            <a:ext cx="1453753" cy="1255729"/>
          </a:xfrm>
        </p:spPr>
        <p:txBody>
          <a:bodyPr/>
          <a:lstStyle>
            <a:lvl1pPr>
              <a:defRPr sz="2400" b="1"/>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3">
            <a:extLst>
              <a:ext uri="{FF2B5EF4-FFF2-40B4-BE49-F238E27FC236}">
                <a16:creationId xmlns:a16="http://schemas.microsoft.com/office/drawing/2014/main" id="{DDBB4332-ADB2-49CA-984E-5DA1DC4D152F}"/>
              </a:ext>
            </a:extLst>
          </p:cNvPr>
          <p:cNvSpPr>
            <a:spLocks noGrp="1"/>
          </p:cNvSpPr>
          <p:nvPr>
            <p:ph type="body" sz="quarter" idx="22" hasCustomPrompt="1"/>
          </p:nvPr>
        </p:nvSpPr>
        <p:spPr>
          <a:xfrm>
            <a:off x="2050054" y="1477239"/>
            <a:ext cx="1502006" cy="1255729"/>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3">
            <a:extLst>
              <a:ext uri="{FF2B5EF4-FFF2-40B4-BE49-F238E27FC236}">
                <a16:creationId xmlns:a16="http://schemas.microsoft.com/office/drawing/2014/main" id="{90338502-06AF-40D2-921E-27B5E612898D}"/>
              </a:ext>
            </a:extLst>
          </p:cNvPr>
          <p:cNvSpPr>
            <a:spLocks noGrp="1"/>
          </p:cNvSpPr>
          <p:nvPr>
            <p:ph type="body" sz="quarter" idx="23" hasCustomPrompt="1"/>
          </p:nvPr>
        </p:nvSpPr>
        <p:spPr>
          <a:xfrm>
            <a:off x="3886217" y="1477239"/>
            <a:ext cx="1502006" cy="1255729"/>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3">
            <a:extLst>
              <a:ext uri="{FF2B5EF4-FFF2-40B4-BE49-F238E27FC236}">
                <a16:creationId xmlns:a16="http://schemas.microsoft.com/office/drawing/2014/main" id="{52F646AA-F16E-4044-B944-0B9E2FB506B1}"/>
              </a:ext>
            </a:extLst>
          </p:cNvPr>
          <p:cNvSpPr>
            <a:spLocks noGrp="1"/>
          </p:cNvSpPr>
          <p:nvPr>
            <p:ph type="body" sz="quarter" idx="24" hasCustomPrompt="1"/>
          </p:nvPr>
        </p:nvSpPr>
        <p:spPr>
          <a:xfrm>
            <a:off x="5718721" y="1477239"/>
            <a:ext cx="1513433" cy="1255729"/>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3">
            <a:extLst>
              <a:ext uri="{FF2B5EF4-FFF2-40B4-BE49-F238E27FC236}">
                <a16:creationId xmlns:a16="http://schemas.microsoft.com/office/drawing/2014/main" id="{8A302635-021F-4125-9E91-1B33A001ED60}"/>
              </a:ext>
            </a:extLst>
          </p:cNvPr>
          <p:cNvSpPr>
            <a:spLocks noGrp="1"/>
          </p:cNvSpPr>
          <p:nvPr>
            <p:ph type="body" sz="quarter" idx="25" hasCustomPrompt="1"/>
          </p:nvPr>
        </p:nvSpPr>
        <p:spPr>
          <a:xfrm>
            <a:off x="7536091" y="1477239"/>
            <a:ext cx="1513433" cy="1255729"/>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949996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3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columns icon and text">
    <p:spTree>
      <p:nvGrpSpPr>
        <p:cNvPr id="1" name=""/>
        <p:cNvGrpSpPr/>
        <p:nvPr/>
      </p:nvGrpSpPr>
      <p:grpSpPr>
        <a:xfrm>
          <a:off x="0" y="0"/>
          <a:ext cx="0" cy="0"/>
          <a:chOff x="0" y="0"/>
          <a:chExt cx="0" cy="0"/>
        </a:xfrm>
      </p:grpSpPr>
      <p:sp>
        <p:nvSpPr>
          <p:cNvPr id="48" name="Text Placeholder 4">
            <a:extLst>
              <a:ext uri="{FF2B5EF4-FFF2-40B4-BE49-F238E27FC236}">
                <a16:creationId xmlns:a16="http://schemas.microsoft.com/office/drawing/2014/main" id="{26721EC1-B9A6-FB49-92FB-E01665427A78}"/>
              </a:ext>
            </a:extLst>
          </p:cNvPr>
          <p:cNvSpPr>
            <a:spLocks noGrp="1"/>
          </p:cNvSpPr>
          <p:nvPr>
            <p:ph type="body" sz="quarter" idx="32" hasCustomPrompt="1"/>
          </p:nvPr>
        </p:nvSpPr>
        <p:spPr>
          <a:xfrm>
            <a:off x="828866" y="2816624"/>
            <a:ext cx="2034325" cy="823544"/>
          </a:xfrm>
        </p:spPr>
        <p:txBody>
          <a:bodyPr lIns="0" tIns="0" rIns="0" bIns="0"/>
          <a:lstStyle>
            <a:lvl1pPr marL="0" indent="0">
              <a:lnSpc>
                <a:spcPct val="100000"/>
              </a:lnSpc>
              <a:spcBef>
                <a:spcPts val="0"/>
              </a:spcBef>
              <a:spcAft>
                <a:spcPts val="588"/>
              </a:spcAft>
              <a:buNone/>
              <a:defRPr sz="1324" b="1" i="0">
                <a:solidFill>
                  <a:schemeClr val="tx1"/>
                </a:solidFill>
                <a:latin typeface="Segoe UI Semibold" panose="020B0502040204020203" pitchFamily="34" charset="0"/>
                <a:cs typeface="Segoe UI Semibold" panose="020B0502040204020203" pitchFamily="34" charset="0"/>
              </a:defRPr>
            </a:lvl1pPr>
            <a:lvl2pPr marL="0" marR="0" indent="0" algn="l" defTabSz="685775" rtl="0" eaLnBrk="1" fontAlgn="auto" latinLnBrk="0" hangingPunct="1">
              <a:lnSpc>
                <a:spcPct val="100000"/>
              </a:lnSpc>
              <a:spcBef>
                <a:spcPts val="0"/>
              </a:spcBef>
              <a:spcAft>
                <a:spcPts val="588"/>
              </a:spcAft>
              <a:buClrTx/>
              <a:buSzPct val="90000"/>
              <a:buFont typeface="Arial" panose="020B0604020202020204" pitchFamily="34" charset="0"/>
              <a:buNone/>
              <a:tabLst/>
              <a:defRPr sz="1176" b="0" i="0">
                <a:solidFill>
                  <a:srgbClr val="000000"/>
                </a:solidFill>
                <a:latin typeface="Segoe UI Light" panose="020B0502040204020203" pitchFamily="34" charset="0"/>
                <a:cs typeface="Segoe UI Light" panose="020B0502040204020203" pitchFamily="34" charset="0"/>
              </a:defRPr>
            </a:lvl2pPr>
            <a:lvl3pPr marL="336145" indent="0">
              <a:buNone/>
              <a:defRPr/>
            </a:lvl3pPr>
            <a:lvl4pPr marL="504218" indent="0">
              <a:buNone/>
              <a:defRPr/>
            </a:lvl4pPr>
            <a:lvl5pPr marL="672290" indent="0">
              <a:buNone/>
              <a:defRPr/>
            </a:lvl5pPr>
          </a:lstStyle>
          <a:p>
            <a:pPr lvl="0"/>
            <a:r>
              <a:rPr lang="en-US"/>
              <a:t>UI </a:t>
            </a:r>
            <a:r>
              <a:rPr lang="en-US" err="1"/>
              <a:t>Semibold</a:t>
            </a:r>
            <a:r>
              <a:rPr lang="en-US"/>
              <a:t> 18</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a:t>
            </a:r>
          </a:p>
        </p:txBody>
      </p:sp>
      <p:sp>
        <p:nvSpPr>
          <p:cNvPr id="57" name="Content Placeholder 15">
            <a:extLst>
              <a:ext uri="{FF2B5EF4-FFF2-40B4-BE49-F238E27FC236}">
                <a16:creationId xmlns:a16="http://schemas.microsoft.com/office/drawing/2014/main" id="{067D34A7-D032-1747-AAEA-D2FEE83CC4B9}"/>
              </a:ext>
            </a:extLst>
          </p:cNvPr>
          <p:cNvSpPr>
            <a:spLocks noGrp="1"/>
          </p:cNvSpPr>
          <p:nvPr>
            <p:ph sz="quarter" idx="39" hasCustomPrompt="1"/>
          </p:nvPr>
        </p:nvSpPr>
        <p:spPr>
          <a:xfrm>
            <a:off x="6313352" y="1731233"/>
            <a:ext cx="2001783" cy="840518"/>
          </a:xfrm>
        </p:spPr>
        <p:txBody>
          <a:bodyPr anchor="ctr">
            <a:noAutofit/>
          </a:bodyPr>
          <a:lstStyle>
            <a:lvl1pPr marL="0" indent="0" algn="ctr">
              <a:lnSpc>
                <a:spcPct val="100000"/>
              </a:lnSpc>
              <a:buNone/>
              <a:defRPr sz="1471">
                <a:solidFill>
                  <a:schemeClr val="tx2"/>
                </a:solidFill>
                <a:latin typeface="+mj-lt"/>
              </a:defRPr>
            </a:lvl1pPr>
          </a:lstStyle>
          <a:p>
            <a:pPr lvl="0"/>
            <a:r>
              <a:rPr lang="en-US"/>
              <a:t> </a:t>
            </a:r>
          </a:p>
        </p:txBody>
      </p:sp>
      <p:sp>
        <p:nvSpPr>
          <p:cNvPr id="63" name="Content Placeholder 15">
            <a:extLst>
              <a:ext uri="{FF2B5EF4-FFF2-40B4-BE49-F238E27FC236}">
                <a16:creationId xmlns:a16="http://schemas.microsoft.com/office/drawing/2014/main" id="{1FAB008A-14FE-3D46-8EA6-107B1DBEED6E}"/>
              </a:ext>
            </a:extLst>
          </p:cNvPr>
          <p:cNvSpPr>
            <a:spLocks noGrp="1"/>
          </p:cNvSpPr>
          <p:nvPr>
            <p:ph sz="quarter" idx="40" hasCustomPrompt="1"/>
          </p:nvPr>
        </p:nvSpPr>
        <p:spPr>
          <a:xfrm>
            <a:off x="3576054" y="1731233"/>
            <a:ext cx="2004424" cy="840518"/>
          </a:xfrm>
        </p:spPr>
        <p:txBody>
          <a:bodyPr anchor="ctr">
            <a:noAutofit/>
          </a:bodyPr>
          <a:lstStyle>
            <a:lvl1pPr marL="0" indent="0" algn="ctr">
              <a:lnSpc>
                <a:spcPct val="100000"/>
              </a:lnSpc>
              <a:buNone/>
              <a:defRPr sz="1471">
                <a:solidFill>
                  <a:schemeClr val="tx2"/>
                </a:solidFill>
                <a:latin typeface="+mj-lt"/>
              </a:defRPr>
            </a:lvl1pPr>
          </a:lstStyle>
          <a:p>
            <a:pPr lvl="0"/>
            <a:r>
              <a:rPr lang="en-US"/>
              <a:t> </a:t>
            </a:r>
          </a:p>
        </p:txBody>
      </p:sp>
      <p:sp>
        <p:nvSpPr>
          <p:cNvPr id="64" name="Content Placeholder 15">
            <a:extLst>
              <a:ext uri="{FF2B5EF4-FFF2-40B4-BE49-F238E27FC236}">
                <a16:creationId xmlns:a16="http://schemas.microsoft.com/office/drawing/2014/main" id="{1CEE99A7-5EFF-EF4C-9248-B29B80A56A99}"/>
              </a:ext>
            </a:extLst>
          </p:cNvPr>
          <p:cNvSpPr>
            <a:spLocks noGrp="1"/>
          </p:cNvSpPr>
          <p:nvPr>
            <p:ph sz="quarter" idx="41" hasCustomPrompt="1"/>
          </p:nvPr>
        </p:nvSpPr>
        <p:spPr>
          <a:xfrm>
            <a:off x="850763" y="1731232"/>
            <a:ext cx="2001783" cy="840518"/>
          </a:xfrm>
        </p:spPr>
        <p:txBody>
          <a:bodyPr anchor="ctr">
            <a:noAutofit/>
          </a:bodyPr>
          <a:lstStyle>
            <a:lvl1pPr marL="0" indent="0" algn="ctr">
              <a:lnSpc>
                <a:spcPct val="100000"/>
              </a:lnSpc>
              <a:buNone/>
              <a:defRPr sz="1471">
                <a:solidFill>
                  <a:schemeClr val="tx2"/>
                </a:solidFill>
                <a:latin typeface="+mj-lt"/>
              </a:defRPr>
            </a:lvl1pPr>
          </a:lstStyle>
          <a:p>
            <a:pPr lvl="0"/>
            <a:r>
              <a:rPr lang="en-US"/>
              <a:t> </a:t>
            </a:r>
          </a:p>
        </p:txBody>
      </p:sp>
      <p:sp>
        <p:nvSpPr>
          <p:cNvPr id="13" name="Title Placeholder 1">
            <a:extLst>
              <a:ext uri="{FF2B5EF4-FFF2-40B4-BE49-F238E27FC236}">
                <a16:creationId xmlns:a16="http://schemas.microsoft.com/office/drawing/2014/main" id="{8B0D093B-73C8-5646-9768-58171B705266}"/>
              </a:ext>
            </a:extLst>
          </p:cNvPr>
          <p:cNvSpPr>
            <a:spLocks noGrp="1"/>
          </p:cNvSpPr>
          <p:nvPr>
            <p:ph type="title" hasCustomPrompt="1"/>
          </p:nvPr>
        </p:nvSpPr>
        <p:spPr>
          <a:xfrm>
            <a:off x="426035" y="512623"/>
            <a:ext cx="8291930" cy="554507"/>
          </a:xfrm>
          <a:prstGeom prst="rect">
            <a:avLst/>
          </a:prstGeom>
        </p:spPr>
        <p:txBody>
          <a:bodyPr vert="horz" wrap="square" lIns="0" tIns="164592" rIns="0" bIns="0" rtlCol="0" anchor="t">
            <a:noAutofit/>
          </a:bodyPr>
          <a:lstStyle>
            <a:lvl1pPr algn="ctr">
              <a:lnSpc>
                <a:spcPct val="100000"/>
              </a:lnSpc>
              <a:defRPr sz="2353"/>
            </a:lvl1pPr>
          </a:lstStyle>
          <a:p>
            <a:r>
              <a:rPr lang="en-US" dirty="0"/>
              <a:t>Graphic layout: two columns graphic and text</a:t>
            </a:r>
          </a:p>
        </p:txBody>
      </p:sp>
      <p:sp>
        <p:nvSpPr>
          <p:cNvPr id="15" name="Text Placeholder 3">
            <a:extLst>
              <a:ext uri="{FF2B5EF4-FFF2-40B4-BE49-F238E27FC236}">
                <a16:creationId xmlns:a16="http://schemas.microsoft.com/office/drawing/2014/main" id="{C139A562-A0FC-6C40-8B47-54862FE21DB2}"/>
              </a:ext>
            </a:extLst>
          </p:cNvPr>
          <p:cNvSpPr>
            <a:spLocks noGrp="1"/>
          </p:cNvSpPr>
          <p:nvPr>
            <p:ph type="body" sz="quarter" idx="12" hasCustomPrompt="1"/>
          </p:nvPr>
        </p:nvSpPr>
        <p:spPr>
          <a:xfrm>
            <a:off x="435478" y="1016762"/>
            <a:ext cx="8285165" cy="226328"/>
          </a:xfrm>
        </p:spPr>
        <p:txBody>
          <a:bodyPr wrap="square" lIns="0" tIns="0" rIns="0" bIns="0">
            <a:spAutoFit/>
          </a:bodyPr>
          <a:lstStyle>
            <a:lvl1pPr marL="0" indent="0" algn="ctr">
              <a:lnSpc>
                <a:spcPct val="100000"/>
              </a:lnSpc>
              <a:spcBef>
                <a:spcPts val="0"/>
              </a:spcBef>
              <a:spcAft>
                <a:spcPts val="956"/>
              </a:spcAft>
              <a:buNone/>
              <a:defRPr sz="1471" b="0" i="0">
                <a:solidFill>
                  <a:srgbClr val="000000"/>
                </a:solidFill>
                <a:latin typeface="Segoe UI Light" panose="020B0502040204020203" pitchFamily="34" charset="0"/>
                <a:cs typeface="Segoe UI Light" panose="020B0502040204020203" pitchFamily="34" charset="0"/>
              </a:defRPr>
            </a:lvl1pPr>
            <a:lvl2pPr marL="168073" indent="0">
              <a:lnSpc>
                <a:spcPct val="90000"/>
              </a:lnSpc>
              <a:spcBef>
                <a:spcPts val="0"/>
              </a:spcBef>
              <a:spcAft>
                <a:spcPts val="956"/>
              </a:spcAft>
              <a:buNone/>
              <a:defRPr sz="1471">
                <a:solidFill>
                  <a:schemeClr val="tx2"/>
                </a:solidFill>
              </a:defRPr>
            </a:lvl2pPr>
            <a:lvl3pPr marL="336145" indent="0">
              <a:spcBef>
                <a:spcPts val="0"/>
              </a:spcBef>
              <a:spcAft>
                <a:spcPts val="956"/>
              </a:spcAft>
              <a:buNone/>
              <a:defRPr sz="1471"/>
            </a:lvl3pPr>
            <a:lvl4pPr marL="504218" indent="0">
              <a:spcBef>
                <a:spcPts val="0"/>
              </a:spcBef>
              <a:spcAft>
                <a:spcPts val="956"/>
              </a:spcAft>
              <a:buNone/>
              <a:defRPr sz="1471"/>
            </a:lvl4pPr>
            <a:lvl5pPr marL="672290" indent="0">
              <a:buNone/>
              <a:defRPr/>
            </a:lvl5pPr>
          </a:lstStyle>
          <a:p>
            <a:pPr lvl="0"/>
            <a:r>
              <a:rPr lang="en-US"/>
              <a:t>Subtitle Segoe UI 20pt</a:t>
            </a:r>
          </a:p>
        </p:txBody>
      </p:sp>
      <p:sp>
        <p:nvSpPr>
          <p:cNvPr id="14" name="Text Placeholder 4">
            <a:extLst>
              <a:ext uri="{FF2B5EF4-FFF2-40B4-BE49-F238E27FC236}">
                <a16:creationId xmlns:a16="http://schemas.microsoft.com/office/drawing/2014/main" id="{04868126-F6AC-A24B-878F-33710EE11BA4}"/>
              </a:ext>
            </a:extLst>
          </p:cNvPr>
          <p:cNvSpPr>
            <a:spLocks noGrp="1"/>
          </p:cNvSpPr>
          <p:nvPr>
            <p:ph type="body" sz="quarter" idx="42" hasCustomPrompt="1"/>
          </p:nvPr>
        </p:nvSpPr>
        <p:spPr>
          <a:xfrm>
            <a:off x="3562226" y="2816624"/>
            <a:ext cx="2034325" cy="823544"/>
          </a:xfrm>
        </p:spPr>
        <p:txBody>
          <a:bodyPr lIns="0" tIns="0" rIns="0" bIns="0"/>
          <a:lstStyle>
            <a:lvl1pPr marL="0" indent="0">
              <a:lnSpc>
                <a:spcPct val="100000"/>
              </a:lnSpc>
              <a:spcBef>
                <a:spcPts val="0"/>
              </a:spcBef>
              <a:spcAft>
                <a:spcPts val="588"/>
              </a:spcAft>
              <a:buNone/>
              <a:defRPr sz="1324" b="1" i="0">
                <a:solidFill>
                  <a:schemeClr val="tx1"/>
                </a:solidFill>
                <a:latin typeface="Segoe UI Semibold" panose="020B0502040204020203" pitchFamily="34" charset="0"/>
                <a:cs typeface="Segoe UI Semibold" panose="020B0502040204020203" pitchFamily="34" charset="0"/>
              </a:defRPr>
            </a:lvl1pPr>
            <a:lvl2pPr marL="0" marR="0" indent="0" algn="l" defTabSz="685775" rtl="0" eaLnBrk="1" fontAlgn="auto" latinLnBrk="0" hangingPunct="1">
              <a:lnSpc>
                <a:spcPct val="100000"/>
              </a:lnSpc>
              <a:spcBef>
                <a:spcPts val="0"/>
              </a:spcBef>
              <a:spcAft>
                <a:spcPts val="588"/>
              </a:spcAft>
              <a:buClrTx/>
              <a:buSzPct val="90000"/>
              <a:buFont typeface="Arial" panose="020B0604020202020204" pitchFamily="34" charset="0"/>
              <a:buNone/>
              <a:tabLst/>
              <a:defRPr sz="1176" b="0" i="0">
                <a:solidFill>
                  <a:srgbClr val="000000"/>
                </a:solidFill>
                <a:latin typeface="Segoe UI Light" panose="020B0502040204020203" pitchFamily="34" charset="0"/>
                <a:cs typeface="Segoe UI Light" panose="020B0502040204020203" pitchFamily="34" charset="0"/>
              </a:defRPr>
            </a:lvl2pPr>
            <a:lvl3pPr marL="336145" indent="0">
              <a:buNone/>
              <a:defRPr/>
            </a:lvl3pPr>
            <a:lvl4pPr marL="504218" indent="0">
              <a:buNone/>
              <a:defRPr/>
            </a:lvl4pPr>
            <a:lvl5pPr marL="672290" indent="0">
              <a:buNone/>
              <a:defRPr/>
            </a:lvl5pPr>
          </a:lstStyle>
          <a:p>
            <a:pPr lvl="0"/>
            <a:r>
              <a:rPr lang="en-US"/>
              <a:t>UI </a:t>
            </a:r>
            <a:r>
              <a:rPr lang="en-US" err="1"/>
              <a:t>Semibold</a:t>
            </a:r>
            <a:r>
              <a:rPr lang="en-US"/>
              <a:t> 18</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a:t>
            </a:r>
          </a:p>
        </p:txBody>
      </p:sp>
      <p:sp>
        <p:nvSpPr>
          <p:cNvPr id="16" name="Text Placeholder 4">
            <a:extLst>
              <a:ext uri="{FF2B5EF4-FFF2-40B4-BE49-F238E27FC236}">
                <a16:creationId xmlns:a16="http://schemas.microsoft.com/office/drawing/2014/main" id="{F788324C-7B8F-574C-9139-544A20EB7DB8}"/>
              </a:ext>
            </a:extLst>
          </p:cNvPr>
          <p:cNvSpPr>
            <a:spLocks noGrp="1"/>
          </p:cNvSpPr>
          <p:nvPr>
            <p:ph type="body" sz="quarter" idx="43" hasCustomPrompt="1"/>
          </p:nvPr>
        </p:nvSpPr>
        <p:spPr>
          <a:xfrm>
            <a:off x="6306609" y="2816624"/>
            <a:ext cx="2034325" cy="823544"/>
          </a:xfrm>
        </p:spPr>
        <p:txBody>
          <a:bodyPr lIns="0" tIns="0" rIns="0" bIns="0"/>
          <a:lstStyle>
            <a:lvl1pPr marL="0" indent="0">
              <a:lnSpc>
                <a:spcPct val="100000"/>
              </a:lnSpc>
              <a:spcBef>
                <a:spcPts val="0"/>
              </a:spcBef>
              <a:spcAft>
                <a:spcPts val="588"/>
              </a:spcAft>
              <a:buNone/>
              <a:defRPr sz="1324" b="1" i="0">
                <a:solidFill>
                  <a:schemeClr val="tx1"/>
                </a:solidFill>
                <a:latin typeface="Segoe UI Semibold" panose="020B0502040204020203" pitchFamily="34" charset="0"/>
                <a:cs typeface="Segoe UI Semibold" panose="020B0502040204020203" pitchFamily="34" charset="0"/>
              </a:defRPr>
            </a:lvl1pPr>
            <a:lvl2pPr marL="0" marR="0" indent="0" algn="l" defTabSz="685775" rtl="0" eaLnBrk="1" fontAlgn="auto" latinLnBrk="0" hangingPunct="1">
              <a:lnSpc>
                <a:spcPct val="100000"/>
              </a:lnSpc>
              <a:spcBef>
                <a:spcPts val="0"/>
              </a:spcBef>
              <a:spcAft>
                <a:spcPts val="588"/>
              </a:spcAft>
              <a:buClrTx/>
              <a:buSzPct val="90000"/>
              <a:buFont typeface="Arial" panose="020B0604020202020204" pitchFamily="34" charset="0"/>
              <a:buNone/>
              <a:tabLst/>
              <a:defRPr sz="1176" b="0" i="0">
                <a:solidFill>
                  <a:srgbClr val="000000"/>
                </a:solidFill>
                <a:latin typeface="Segoe UI Light" panose="020B0502040204020203" pitchFamily="34" charset="0"/>
                <a:cs typeface="Segoe UI Light" panose="020B0502040204020203" pitchFamily="34" charset="0"/>
              </a:defRPr>
            </a:lvl2pPr>
            <a:lvl3pPr marL="336145" indent="0">
              <a:buNone/>
              <a:defRPr/>
            </a:lvl3pPr>
            <a:lvl4pPr marL="504218" indent="0">
              <a:buNone/>
              <a:defRPr/>
            </a:lvl4pPr>
            <a:lvl5pPr marL="672290" indent="0">
              <a:buNone/>
              <a:defRPr/>
            </a:lvl5pPr>
          </a:lstStyle>
          <a:p>
            <a:pPr lvl="0"/>
            <a:r>
              <a:rPr lang="en-US"/>
              <a:t>UI </a:t>
            </a:r>
            <a:r>
              <a:rPr lang="en-US" err="1"/>
              <a:t>Semibold</a:t>
            </a:r>
            <a:r>
              <a:rPr lang="en-US"/>
              <a:t> 18</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a:t>
            </a:r>
          </a:p>
        </p:txBody>
      </p:sp>
    </p:spTree>
    <p:extLst>
      <p:ext uri="{BB962C8B-B14F-4D97-AF65-F5344CB8AC3E}">
        <p14:creationId xmlns:p14="http://schemas.microsoft.com/office/powerpoint/2010/main" val="2702726238"/>
      </p:ext>
    </p:extLst>
  </p:cSld>
  <p:clrMapOvr>
    <a:masterClrMapping/>
  </p:clrMapOvr>
  <p:transition>
    <p:fade/>
  </p:transition>
  <p:extLst>
    <p:ext uri="{DCECCB84-F9BA-43D5-87BE-67443E8EF086}">
      <p15:sldGuideLst xmlns:p15="http://schemas.microsoft.com/office/powerpoint/2012/main">
        <p15:guide id="1" pos="4781">
          <p15:clr>
            <a:srgbClr val="FBAE40"/>
          </p15:clr>
        </p15:guide>
        <p15:guide id="3" pos="725">
          <p15:clr>
            <a:srgbClr val="FBAE40"/>
          </p15:clr>
        </p15:guide>
        <p15:guide id="4" pos="3053">
          <p15:clr>
            <a:srgbClr val="FBAE40"/>
          </p15:clr>
        </p15:guide>
        <p15:guide id="5" pos="2453">
          <p15:clr>
            <a:srgbClr val="FBAE40"/>
          </p15:clr>
        </p15:guide>
        <p15:guide id="7" pos="5405">
          <p15:clr>
            <a:srgbClr val="FBAE40"/>
          </p15:clr>
        </p15:guide>
        <p15:guide id="9" pos="7133">
          <p15:clr>
            <a:srgbClr val="FBAE40"/>
          </p15:clr>
        </p15:guide>
        <p15:guide id="11" orient="horz" pos="787">
          <p15:clr>
            <a:srgbClr val="FBAE40"/>
          </p15:clr>
        </p15:guide>
        <p15:guide id="12" orient="horz" pos="2563">
          <p15:clr>
            <a:srgbClr val="FBAE40"/>
          </p15:clr>
        </p15:guide>
        <p15:guide id="13" orient="horz" pos="2419">
          <p15:clr>
            <a:srgbClr val="FBAE40"/>
          </p15:clr>
        </p15:guide>
        <p15:guide id="14" orient="horz" pos="1483">
          <p15:clr>
            <a:srgbClr val="FBAE40"/>
          </p15:clr>
        </p15:guide>
        <p15:guide id="15" orient="horz" pos="220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25382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12095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9266791" y="-152958"/>
            <a:ext cx="431208" cy="115416"/>
          </a:xfrm>
          <a:prstGeom prst="rect">
            <a:avLst/>
          </a:prstGeom>
          <a:noFill/>
        </p:spPr>
        <p:txBody>
          <a:bodyPr wrap="none" lIns="0" tIns="0" rIns="0" bIns="0" rtlCol="0">
            <a:spAutoFit/>
          </a:bodyPr>
          <a:lstStyle/>
          <a:p>
            <a:pPr algn="l"/>
            <a:r>
              <a:rPr lang="en-US" sz="750" dirty="0">
                <a:solidFill>
                  <a:srgbClr val="A3A3A3"/>
                </a:solidFill>
              </a:rPr>
              <a:t>ELT layout</a:t>
            </a:r>
          </a:p>
        </p:txBody>
      </p:sp>
    </p:spTree>
    <p:extLst>
      <p:ext uri="{BB962C8B-B14F-4D97-AF65-F5344CB8AC3E}">
        <p14:creationId xmlns:p14="http://schemas.microsoft.com/office/powerpoint/2010/main" val="35365126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4">
    <p:bg>
      <p:bgPr>
        <a:solidFill>
          <a:schemeClr val="bg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35E9C6E-449A-4817-85CC-F95B5FE42256}"/>
              </a:ext>
            </a:extLst>
          </p:cNvPr>
          <p:cNvSpPr>
            <a:spLocks noGrp="1"/>
          </p:cNvSpPr>
          <p:nvPr>
            <p:ph type="pic" sz="quarter" idx="16" hasCustomPrompt="1"/>
          </p:nvPr>
        </p:nvSpPr>
        <p:spPr>
          <a:xfrm>
            <a:off x="3059284" y="0"/>
            <a:ext cx="6084716" cy="5143500"/>
          </a:xfrm>
          <a:blipFill>
            <a:blip r:embed="rId2" cstate="email">
              <a:extLst>
                <a:ext uri="{28A0092B-C50C-407E-A947-70E740481C1C}">
                  <a14:useLocalDpi xmlns:a14="http://schemas.microsoft.com/office/drawing/2010/main"/>
                </a:ext>
              </a:extLst>
            </a:blip>
            <a:stretch>
              <a:fillRect/>
            </a:stretch>
          </a:blipFill>
        </p:spPr>
        <p:txBody>
          <a:bodyPr anchor="ctr" anchorCtr="0">
            <a:noAutofit/>
          </a:bodyPr>
          <a:lstStyle>
            <a:lvl1pPr algn="ctr">
              <a:defRPr/>
            </a:lvl1pPr>
          </a:lstStyle>
          <a:p>
            <a:r>
              <a:rPr lang="en-US" dirty="0"/>
              <a:t>Place Image Here</a:t>
            </a:r>
          </a:p>
        </p:txBody>
      </p:sp>
      <p:pic>
        <p:nvPicPr>
          <p:cNvPr id="4" name="Picture 3">
            <a:extLst>
              <a:ext uri="{FF2B5EF4-FFF2-40B4-BE49-F238E27FC236}">
                <a16:creationId xmlns:a16="http://schemas.microsoft.com/office/drawing/2014/main" id="{E2474019-F28F-4D82-8526-2A17246A9B6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5687" y="192989"/>
            <a:ext cx="1699733" cy="426893"/>
          </a:xfrm>
          <a:prstGeom prst="rect">
            <a:avLst/>
          </a:prstGeom>
        </p:spPr>
      </p:pic>
      <p:sp>
        <p:nvSpPr>
          <p:cNvPr id="5" name="Title 1">
            <a:extLst>
              <a:ext uri="{FF2B5EF4-FFF2-40B4-BE49-F238E27FC236}">
                <a16:creationId xmlns:a16="http://schemas.microsoft.com/office/drawing/2014/main" id="{839DF1C3-5AEF-45F6-B7A9-64EF29BBFA53}"/>
              </a:ext>
            </a:extLst>
          </p:cNvPr>
          <p:cNvSpPr>
            <a:spLocks noGrp="1"/>
          </p:cNvSpPr>
          <p:nvPr>
            <p:ph type="title" hasCustomPrompt="1"/>
          </p:nvPr>
        </p:nvSpPr>
        <p:spPr>
          <a:xfrm>
            <a:off x="318989" y="706269"/>
            <a:ext cx="2426685" cy="1572893"/>
          </a:xfrm>
          <a:noFill/>
        </p:spPr>
        <p:txBody>
          <a:bodyPr lIns="0" tIns="0" rIns="0" bIns="182880" anchor="b" anchorCtr="0"/>
          <a:lstStyle>
            <a:lvl1pPr>
              <a:defRPr sz="2353" strike="noStrike" spc="-37" baseline="0">
                <a:gradFill>
                  <a:gsLst>
                    <a:gs pos="0">
                      <a:srgbClr val="002050"/>
                    </a:gs>
                    <a:gs pos="100000">
                      <a:srgbClr val="002050"/>
                    </a:gs>
                  </a:gsLst>
                  <a:lin ang="5400000" scaled="1"/>
                </a:gradFill>
              </a:defRPr>
            </a:lvl1pPr>
          </a:lstStyle>
          <a:p>
            <a:r>
              <a:rPr lang="en-US"/>
              <a:t>Microsoft 365</a:t>
            </a:r>
            <a:br>
              <a:rPr lang="en-US"/>
            </a:br>
            <a:r>
              <a:rPr lang="en-US"/>
              <a:t>title or event name</a:t>
            </a:r>
          </a:p>
        </p:txBody>
      </p:sp>
      <p:sp>
        <p:nvSpPr>
          <p:cNvPr id="6" name="Text Placeholder 10">
            <a:extLst>
              <a:ext uri="{FF2B5EF4-FFF2-40B4-BE49-F238E27FC236}">
                <a16:creationId xmlns:a16="http://schemas.microsoft.com/office/drawing/2014/main" id="{1CBD56B1-C0C9-4444-88C4-D838CFE41F0B}"/>
              </a:ext>
            </a:extLst>
          </p:cNvPr>
          <p:cNvSpPr>
            <a:spLocks noGrp="1"/>
          </p:cNvSpPr>
          <p:nvPr>
            <p:ph type="body" sz="quarter" idx="15" hasCustomPrompt="1"/>
          </p:nvPr>
        </p:nvSpPr>
        <p:spPr>
          <a:xfrm>
            <a:off x="348631" y="2279162"/>
            <a:ext cx="2406008" cy="592213"/>
          </a:xfrm>
        </p:spPr>
        <p:txBody>
          <a:bodyPr/>
          <a:lstStyle>
            <a:lvl1pPr>
              <a:defRPr sz="1324"/>
            </a:lvl1pPr>
            <a:lvl2pPr>
              <a:defRPr sz="1324"/>
            </a:lvl2pPr>
            <a:lvl3pPr>
              <a:defRPr sz="1029"/>
            </a:lvl3pPr>
            <a:lvl4pPr>
              <a:defRPr sz="1029"/>
            </a:lvl4pPr>
            <a:lvl5pPr>
              <a:defRPr sz="772"/>
            </a:lvl5pPr>
          </a:lstStyle>
          <a:p>
            <a:pPr lvl="0"/>
            <a:r>
              <a:rPr lang="en-US"/>
              <a:t>Author name</a:t>
            </a:r>
          </a:p>
          <a:p>
            <a:pPr lvl="1"/>
            <a:r>
              <a:rPr lang="en-US"/>
              <a:t>Date</a:t>
            </a:r>
          </a:p>
        </p:txBody>
      </p:sp>
    </p:spTree>
    <p:extLst>
      <p:ext uri="{BB962C8B-B14F-4D97-AF65-F5344CB8AC3E}">
        <p14:creationId xmlns:p14="http://schemas.microsoft.com/office/powerpoint/2010/main" val="10871579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9793" y="1075778"/>
            <a:ext cx="8263890" cy="2000548"/>
          </a:xfrm>
        </p:spPr>
        <p:txBody>
          <a:bodyPr wrap="square">
            <a:spAutoFit/>
          </a:bodyPr>
          <a:lstStyle>
            <a:lvl1pPr marL="0" indent="0">
              <a:buNone/>
              <a:defRPr/>
            </a:lvl1pPr>
            <a:lvl2pPr marL="171450" indent="0">
              <a:buNone/>
              <a:defRPr/>
            </a:lvl2pPr>
            <a:lvl3pPr marL="342900" indent="0">
              <a:buNone/>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876525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5">
    <p:bg>
      <p:bgPr>
        <a:solidFill>
          <a:schemeClr val="bg2"/>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24A379D-BCE5-4A42-8A2B-EABC40EF5275}"/>
              </a:ext>
            </a:extLst>
          </p:cNvPr>
          <p:cNvSpPr>
            <a:spLocks noGrp="1"/>
          </p:cNvSpPr>
          <p:nvPr>
            <p:ph type="pic" sz="quarter" idx="16" hasCustomPrompt="1"/>
          </p:nvPr>
        </p:nvSpPr>
        <p:spPr>
          <a:xfrm>
            <a:off x="3068621" y="333975"/>
            <a:ext cx="5754429" cy="4475654"/>
          </a:xfrm>
          <a:custGeom>
            <a:avLst/>
            <a:gdLst>
              <a:gd name="connsiteX0" fmla="*/ 4336944 w 7826423"/>
              <a:gd name="connsiteY0" fmla="*/ 0 h 6086337"/>
              <a:gd name="connsiteX1" fmla="*/ 7826423 w 7826423"/>
              <a:gd name="connsiteY1" fmla="*/ 0 h 6086337"/>
              <a:gd name="connsiteX2" fmla="*/ 7826423 w 7826423"/>
              <a:gd name="connsiteY2" fmla="*/ 3146741 h 6086337"/>
              <a:gd name="connsiteX3" fmla="*/ 7826422 w 7826423"/>
              <a:gd name="connsiteY3" fmla="*/ 3146741 h 6086337"/>
              <a:gd name="connsiteX4" fmla="*/ 7826422 w 7826423"/>
              <a:gd name="connsiteY4" fmla="*/ 3617978 h 6086337"/>
              <a:gd name="connsiteX5" fmla="*/ 7826422 w 7826423"/>
              <a:gd name="connsiteY5" fmla="*/ 4055368 h 6086337"/>
              <a:gd name="connsiteX6" fmla="*/ 7826422 w 7826423"/>
              <a:gd name="connsiteY6" fmla="*/ 6086337 h 6086337"/>
              <a:gd name="connsiteX7" fmla="*/ 1795149 w 7826423"/>
              <a:gd name="connsiteY7" fmla="*/ 6086337 h 6086337"/>
              <a:gd name="connsiteX8" fmla="*/ 1795149 w 7826423"/>
              <a:gd name="connsiteY8" fmla="*/ 4055924 h 6086337"/>
              <a:gd name="connsiteX9" fmla="*/ 0 w 7826423"/>
              <a:gd name="connsiteY9" fmla="*/ 4055924 h 6086337"/>
              <a:gd name="connsiteX10" fmla="*/ 0 w 7826423"/>
              <a:gd name="connsiteY10" fmla="*/ 2030915 h 6086337"/>
              <a:gd name="connsiteX11" fmla="*/ 4336944 w 7826423"/>
              <a:gd name="connsiteY11" fmla="*/ 2030915 h 6086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26423" h="6086337">
                <a:moveTo>
                  <a:pt x="4336944" y="0"/>
                </a:moveTo>
                <a:lnTo>
                  <a:pt x="7826423" y="0"/>
                </a:lnTo>
                <a:lnTo>
                  <a:pt x="7826423" y="3146741"/>
                </a:lnTo>
                <a:lnTo>
                  <a:pt x="7826422" y="3146741"/>
                </a:lnTo>
                <a:lnTo>
                  <a:pt x="7826422" y="3617978"/>
                </a:lnTo>
                <a:lnTo>
                  <a:pt x="7826422" y="4055368"/>
                </a:lnTo>
                <a:lnTo>
                  <a:pt x="7826422" y="6086337"/>
                </a:lnTo>
                <a:lnTo>
                  <a:pt x="1795149" y="6086337"/>
                </a:lnTo>
                <a:lnTo>
                  <a:pt x="1795149" y="4055924"/>
                </a:lnTo>
                <a:lnTo>
                  <a:pt x="0" y="4055924"/>
                </a:lnTo>
                <a:lnTo>
                  <a:pt x="0" y="2030915"/>
                </a:lnTo>
                <a:lnTo>
                  <a:pt x="4336944" y="2030915"/>
                </a:lnTo>
                <a:close/>
              </a:path>
            </a:pathLst>
          </a:custGeom>
          <a:blipFill>
            <a:blip r:embed="rId2" cstate="email">
              <a:extLst>
                <a:ext uri="{28A0092B-C50C-407E-A947-70E740481C1C}">
                  <a14:useLocalDpi xmlns:a14="http://schemas.microsoft.com/office/drawing/2010/main"/>
                </a:ext>
              </a:extLst>
            </a:blip>
            <a:stretch>
              <a:fillRect/>
            </a:stretch>
          </a:blipFill>
        </p:spPr>
        <p:txBody>
          <a:bodyPr wrap="square" anchor="ctr" anchorCtr="0">
            <a:noAutofit/>
          </a:bodyPr>
          <a:lstStyle>
            <a:lvl1pPr algn="ctr">
              <a:defRPr>
                <a:gradFill>
                  <a:gsLst>
                    <a:gs pos="0">
                      <a:schemeClr val="bg1"/>
                    </a:gs>
                    <a:gs pos="100000">
                      <a:schemeClr val="bg1"/>
                    </a:gs>
                  </a:gsLst>
                  <a:lin ang="5400000" scaled="1"/>
                </a:gradFill>
              </a:defRPr>
            </a:lvl1pPr>
          </a:lstStyle>
          <a:p>
            <a:r>
              <a:rPr lang="en-US" dirty="0"/>
              <a:t>Change image by clicking on “insert” picture</a:t>
            </a:r>
          </a:p>
        </p:txBody>
      </p:sp>
      <p:pic>
        <p:nvPicPr>
          <p:cNvPr id="4" name="Picture 3">
            <a:extLst>
              <a:ext uri="{FF2B5EF4-FFF2-40B4-BE49-F238E27FC236}">
                <a16:creationId xmlns:a16="http://schemas.microsoft.com/office/drawing/2014/main" id="{E2474019-F28F-4D82-8526-2A17246A9B6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5687" y="192989"/>
            <a:ext cx="1699733" cy="426893"/>
          </a:xfrm>
          <a:prstGeom prst="rect">
            <a:avLst/>
          </a:prstGeom>
        </p:spPr>
      </p:pic>
      <p:sp>
        <p:nvSpPr>
          <p:cNvPr id="5" name="Title 1">
            <a:extLst>
              <a:ext uri="{FF2B5EF4-FFF2-40B4-BE49-F238E27FC236}">
                <a16:creationId xmlns:a16="http://schemas.microsoft.com/office/drawing/2014/main" id="{839DF1C3-5AEF-45F6-B7A9-64EF29BBFA53}"/>
              </a:ext>
            </a:extLst>
          </p:cNvPr>
          <p:cNvSpPr>
            <a:spLocks noGrp="1"/>
          </p:cNvSpPr>
          <p:nvPr>
            <p:ph type="title" hasCustomPrompt="1"/>
          </p:nvPr>
        </p:nvSpPr>
        <p:spPr>
          <a:xfrm>
            <a:off x="318989" y="706269"/>
            <a:ext cx="2426685" cy="1572893"/>
          </a:xfrm>
          <a:noFill/>
        </p:spPr>
        <p:txBody>
          <a:bodyPr lIns="0" tIns="0" rIns="0" bIns="182880" anchor="b" anchorCtr="0"/>
          <a:lstStyle>
            <a:lvl1pPr>
              <a:defRPr sz="2353" strike="noStrike" spc="-37" baseline="0">
                <a:gradFill>
                  <a:gsLst>
                    <a:gs pos="0">
                      <a:srgbClr val="002050"/>
                    </a:gs>
                    <a:gs pos="100000">
                      <a:srgbClr val="002050"/>
                    </a:gs>
                  </a:gsLst>
                  <a:lin ang="5400000" scaled="1"/>
                </a:gradFill>
              </a:defRPr>
            </a:lvl1pPr>
          </a:lstStyle>
          <a:p>
            <a:r>
              <a:rPr lang="en-US"/>
              <a:t>Microsoft 365</a:t>
            </a:r>
            <a:br>
              <a:rPr lang="en-US"/>
            </a:br>
            <a:r>
              <a:rPr lang="en-US"/>
              <a:t>title or event name</a:t>
            </a:r>
          </a:p>
        </p:txBody>
      </p:sp>
      <p:sp>
        <p:nvSpPr>
          <p:cNvPr id="6" name="Text Placeholder 10">
            <a:extLst>
              <a:ext uri="{FF2B5EF4-FFF2-40B4-BE49-F238E27FC236}">
                <a16:creationId xmlns:a16="http://schemas.microsoft.com/office/drawing/2014/main" id="{1CBD56B1-C0C9-4444-88C4-D838CFE41F0B}"/>
              </a:ext>
            </a:extLst>
          </p:cNvPr>
          <p:cNvSpPr>
            <a:spLocks noGrp="1"/>
          </p:cNvSpPr>
          <p:nvPr>
            <p:ph type="body" sz="quarter" idx="15" hasCustomPrompt="1"/>
          </p:nvPr>
        </p:nvSpPr>
        <p:spPr>
          <a:xfrm>
            <a:off x="348631" y="2279162"/>
            <a:ext cx="2406008" cy="592213"/>
          </a:xfrm>
        </p:spPr>
        <p:txBody>
          <a:bodyPr/>
          <a:lstStyle>
            <a:lvl1pPr>
              <a:defRPr sz="1324"/>
            </a:lvl1pPr>
            <a:lvl2pPr>
              <a:defRPr sz="1324"/>
            </a:lvl2pPr>
            <a:lvl3pPr>
              <a:defRPr sz="1029"/>
            </a:lvl3pPr>
            <a:lvl4pPr>
              <a:defRPr sz="1029"/>
            </a:lvl4pPr>
            <a:lvl5pPr>
              <a:defRPr sz="772"/>
            </a:lvl5pPr>
          </a:lstStyle>
          <a:p>
            <a:pPr lvl="0"/>
            <a:r>
              <a:rPr lang="en-US"/>
              <a:t>Author name</a:t>
            </a:r>
          </a:p>
          <a:p>
            <a:pPr lvl="1"/>
            <a:r>
              <a:rPr lang="en-US"/>
              <a:t>Date</a:t>
            </a:r>
          </a:p>
        </p:txBody>
      </p:sp>
    </p:spTree>
    <p:extLst>
      <p:ext uri="{BB962C8B-B14F-4D97-AF65-F5344CB8AC3E}">
        <p14:creationId xmlns:p14="http://schemas.microsoft.com/office/powerpoint/2010/main" val="17209804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strike="noStrike">
                <a:gradFill>
                  <a:gsLst>
                    <a:gs pos="0">
                      <a:schemeClr val="tx1"/>
                    </a:gs>
                    <a:gs pos="100000">
                      <a:schemeClr val="tx1"/>
                    </a:gs>
                  </a:gsLst>
                  <a:lin ang="5400000" scaled="1"/>
                </a:gradFill>
              </a:defRPr>
            </a:lvl1pPr>
          </a:lstStyle>
          <a:p>
            <a:r>
              <a:rPr lang="en-US" dirty="0"/>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dirty="0"/>
              <a:t>© Microsoft Corporation                                                                                  								</a:t>
            </a:r>
          </a:p>
        </p:txBody>
      </p:sp>
    </p:spTree>
    <p:extLst>
      <p:ext uri="{BB962C8B-B14F-4D97-AF65-F5344CB8AC3E}">
        <p14:creationId xmlns:p14="http://schemas.microsoft.com/office/powerpoint/2010/main" val="362146706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ide headlin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672381" y="0"/>
            <a:ext cx="4471619" cy="5143500"/>
          </a:xfrm>
          <a:blipFill dpi="0" rotWithShape="1">
            <a:blip r:embed="rId2" cstate="email">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a:solidFill>
                  <a:schemeClr val="bg2"/>
                </a:solidFill>
              </a:defRPr>
            </a:lvl1pPr>
          </a:lstStyle>
          <a:p>
            <a:r>
              <a:rPr lang="en-US" dirty="0"/>
              <a:t>Click icon to add picture</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341997" y="1441941"/>
            <a:ext cx="3617213" cy="215828"/>
          </a:xfrm>
        </p:spPr>
        <p:txBody>
          <a:bodyPr wrap="square" lIns="0" tIns="0" rIns="0" bIns="0">
            <a:spAutoFit/>
          </a:bodyPr>
          <a:lstStyle>
            <a:lvl1pPr marL="0" indent="0">
              <a:lnSpc>
                <a:spcPts val="1765"/>
              </a:lnSpc>
              <a:buNone/>
              <a:defRPr lang="en-US" sz="1471" kern="1200" spc="0" baseline="0" dirty="0">
                <a:gradFill>
                  <a:gsLst>
                    <a:gs pos="0">
                      <a:schemeClr val="tx1"/>
                    </a:gs>
                    <a:gs pos="100000">
                      <a:schemeClr val="tx1"/>
                    </a:gs>
                  </a:gsLst>
                  <a:lin ang="5400000" scaled="1"/>
                </a:gradFill>
                <a:latin typeface="+mn-lt"/>
                <a:ea typeface="+mn-ea"/>
                <a:cs typeface="+mn-cs"/>
              </a:defRPr>
            </a:lvl1pPr>
            <a:lvl2pPr marL="168073" indent="0">
              <a:buNone/>
              <a:defRPr/>
            </a:lvl2pPr>
            <a:lvl3pPr marL="336145" indent="0">
              <a:buNone/>
              <a:defRPr/>
            </a:lvl3pPr>
            <a:lvl4pPr marL="504218" indent="0">
              <a:buNone/>
              <a:defRPr/>
            </a:lvl4pPr>
            <a:lvl5pPr marL="672290" indent="0">
              <a:buNone/>
              <a:defRPr/>
            </a:lvl5pPr>
          </a:lstStyle>
          <a:p>
            <a:pPr lvl="0"/>
            <a:r>
              <a:rPr lang="en-US"/>
              <a:t>Subhead Segoe UI Regular 20/24. </a:t>
            </a:r>
          </a:p>
        </p:txBody>
      </p:sp>
      <p:sp>
        <p:nvSpPr>
          <p:cNvPr id="7" name="Footer Placeholder 14">
            <a:extLst>
              <a:ext uri="{FF2B5EF4-FFF2-40B4-BE49-F238E27FC236}">
                <a16:creationId xmlns:a16="http://schemas.microsoft.com/office/drawing/2014/main" id="{7397557A-B9E9-4375-BD93-C4F91A780396}"/>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dirty="0"/>
              <a:t>© Microsoft Corporation                                                                                  								                      Dynamics 365 </a:t>
            </a:r>
          </a:p>
        </p:txBody>
      </p:sp>
      <p:sp>
        <p:nvSpPr>
          <p:cNvPr id="3" name="Title 2">
            <a:extLst>
              <a:ext uri="{FF2B5EF4-FFF2-40B4-BE49-F238E27FC236}">
                <a16:creationId xmlns:a16="http://schemas.microsoft.com/office/drawing/2014/main" id="{1699A7B4-03BD-409C-B25C-C949AF273212}"/>
              </a:ext>
            </a:extLst>
          </p:cNvPr>
          <p:cNvSpPr>
            <a:spLocks noGrp="1"/>
          </p:cNvSpPr>
          <p:nvPr>
            <p:ph type="title"/>
          </p:nvPr>
        </p:nvSpPr>
        <p:spPr>
          <a:xfrm>
            <a:off x="341996" y="417286"/>
            <a:ext cx="4330386" cy="610364"/>
          </a:xfrm>
        </p:spPr>
        <p:txBody>
          <a:bodyPr/>
          <a:lstStyle>
            <a:lvl1pPr>
              <a:defRPr>
                <a:gradFill>
                  <a:gsLst>
                    <a:gs pos="0">
                      <a:schemeClr val="tx1"/>
                    </a:gs>
                    <a:gs pos="100000">
                      <a:schemeClr val="tx1"/>
                    </a:gs>
                  </a:gsLst>
                  <a:lin ang="5400000" scaled="1"/>
                </a:gradFill>
              </a:defRPr>
            </a:lvl1pPr>
          </a:lstStyle>
          <a:p>
            <a:r>
              <a:rPr lang="en-US" dirty="0"/>
              <a:t>Click to edit Master title style</a:t>
            </a:r>
          </a:p>
        </p:txBody>
      </p:sp>
    </p:spTree>
    <p:extLst>
      <p:ext uri="{BB962C8B-B14F-4D97-AF65-F5344CB8AC3E}">
        <p14:creationId xmlns:p14="http://schemas.microsoft.com/office/powerpoint/2010/main" val="347806704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341997" y="1619164"/>
            <a:ext cx="2713786" cy="1905173"/>
          </a:xfrm>
          <a:blipFill>
            <a:blip r:embed="rId2" cstate="email">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471">
                <a:solidFill>
                  <a:schemeClr val="bg2"/>
                </a:solidFill>
              </a:defRPr>
            </a:lvl1pPr>
          </a:lstStyle>
          <a:p>
            <a:r>
              <a:rPr lang="en-US" dirty="0"/>
              <a:t>Click icon to add picture</a:t>
            </a:r>
          </a:p>
        </p:txBody>
      </p:sp>
      <p:sp>
        <p:nvSpPr>
          <p:cNvPr id="12" name="Picture Placeholder 10"/>
          <p:cNvSpPr>
            <a:spLocks noGrp="1"/>
          </p:cNvSpPr>
          <p:nvPr>
            <p:ph type="pic" sz="quarter" idx="15"/>
          </p:nvPr>
        </p:nvSpPr>
        <p:spPr>
          <a:xfrm>
            <a:off x="3227364" y="1619164"/>
            <a:ext cx="2705615" cy="1905173"/>
          </a:xfrm>
          <a:blipFill>
            <a:blip r:embed="rId3" cstate="email">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471">
                <a:solidFill>
                  <a:schemeClr val="bg2"/>
                </a:solidFill>
              </a:defRPr>
            </a:lvl1pPr>
          </a:lstStyle>
          <a:p>
            <a:r>
              <a:rPr lang="en-US" dirty="0"/>
              <a:t>Click icon to add picture</a:t>
            </a:r>
          </a:p>
        </p:txBody>
      </p:sp>
      <p:sp>
        <p:nvSpPr>
          <p:cNvPr id="13" name="Picture Placeholder 10"/>
          <p:cNvSpPr>
            <a:spLocks noGrp="1"/>
          </p:cNvSpPr>
          <p:nvPr>
            <p:ph type="pic" sz="quarter" idx="16"/>
          </p:nvPr>
        </p:nvSpPr>
        <p:spPr>
          <a:xfrm>
            <a:off x="6104560" y="1619164"/>
            <a:ext cx="2717288" cy="1905173"/>
          </a:xfrm>
          <a:blipFill>
            <a:blip r:embed="rId4" cstate="email">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471">
                <a:solidFill>
                  <a:schemeClr val="bg2"/>
                </a:solidFill>
              </a:defRPr>
            </a:lvl1pPr>
          </a:lstStyle>
          <a:p>
            <a:r>
              <a:rPr lang="en-US" dirty="0"/>
              <a:t>Click icon to add picture</a:t>
            </a:r>
          </a:p>
        </p:txBody>
      </p:sp>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dirty="0"/>
              <a:t>Photo layout 2</a:t>
            </a:r>
          </a:p>
        </p:txBody>
      </p:sp>
      <p:sp>
        <p:nvSpPr>
          <p:cNvPr id="5" name="Text Placeholder 4"/>
          <p:cNvSpPr>
            <a:spLocks noGrp="1"/>
          </p:cNvSpPr>
          <p:nvPr>
            <p:ph type="body" sz="quarter" idx="11" hasCustomPrompt="1"/>
          </p:nvPr>
        </p:nvSpPr>
        <p:spPr>
          <a:xfrm>
            <a:off x="341997" y="3695942"/>
            <a:ext cx="2713786" cy="860235"/>
          </a:xfrm>
        </p:spPr>
        <p:txBody>
          <a:bodyPr lIns="0" tIns="0" rIns="0" bIns="0"/>
          <a:lstStyle>
            <a:lvl1pPr marL="0" marR="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defRPr lang="en-US" sz="1029" b="0" kern="1200" spc="0" baseline="0" dirty="0" smtClean="0">
                <a:gradFill>
                  <a:gsLst>
                    <a:gs pos="0">
                      <a:srgbClr val="002050"/>
                    </a:gs>
                    <a:gs pos="100000">
                      <a:srgbClr val="002050"/>
                    </a:gs>
                  </a:gsLst>
                  <a:lin ang="5400000" scaled="1"/>
                </a:gradFill>
                <a:latin typeface="+mj-lt"/>
                <a:ea typeface="+mn-ea"/>
                <a:cs typeface="+mn-cs"/>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9" name="Text Placeholder 4"/>
          <p:cNvSpPr>
            <a:spLocks noGrp="1"/>
          </p:cNvSpPr>
          <p:nvPr>
            <p:ph type="body" sz="quarter" idx="12" hasCustomPrompt="1"/>
          </p:nvPr>
        </p:nvSpPr>
        <p:spPr>
          <a:xfrm>
            <a:off x="3225030" y="3695942"/>
            <a:ext cx="2713786" cy="860235"/>
          </a:xfrm>
        </p:spPr>
        <p:txBody>
          <a:bodyPr lIns="0" tIns="0" rIns="0" bIns="0"/>
          <a:lstStyle>
            <a:lvl1pPr marL="0" marR="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defRPr sz="1029">
                <a:gradFill>
                  <a:gsLst>
                    <a:gs pos="0">
                      <a:srgbClr val="002050"/>
                    </a:gs>
                    <a:gs pos="100000">
                      <a:srgbClr val="002050"/>
                    </a:gs>
                  </a:gsLst>
                  <a:lin ang="5400000" scaled="1"/>
                </a:gradFill>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0" name="Text Placeholder 4"/>
          <p:cNvSpPr>
            <a:spLocks noGrp="1"/>
          </p:cNvSpPr>
          <p:nvPr>
            <p:ph type="body" sz="quarter" idx="13" hasCustomPrompt="1"/>
          </p:nvPr>
        </p:nvSpPr>
        <p:spPr>
          <a:xfrm>
            <a:off x="6108063" y="3695942"/>
            <a:ext cx="2713786" cy="860235"/>
          </a:xfrm>
        </p:spPr>
        <p:txBody>
          <a:bodyPr lIns="0" tIns="0" rIns="0" bIns="0"/>
          <a:lstStyle>
            <a:lvl1pPr marL="0" marR="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defRPr sz="1029">
                <a:gradFill>
                  <a:gsLst>
                    <a:gs pos="0">
                      <a:srgbClr val="002050"/>
                    </a:gs>
                    <a:gs pos="100000">
                      <a:srgbClr val="002050"/>
                    </a:gs>
                  </a:gsLst>
                  <a:lin ang="5400000" scaled="1"/>
                </a:gradFill>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6" name="Footer Placeholder 14">
            <a:extLst>
              <a:ext uri="{FF2B5EF4-FFF2-40B4-BE49-F238E27FC236}">
                <a16:creationId xmlns:a16="http://schemas.microsoft.com/office/drawing/2014/main" id="{3CC8D48C-0AE0-489F-AD07-46162F3D69B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dirty="0"/>
              <a:t>© Microsoft Corporation                                                                                  								                      Dynamics 365 </a:t>
            </a:r>
          </a:p>
        </p:txBody>
      </p:sp>
    </p:spTree>
    <p:extLst>
      <p:ext uri="{BB962C8B-B14F-4D97-AF65-F5344CB8AC3E}">
        <p14:creationId xmlns:p14="http://schemas.microsoft.com/office/powerpoint/2010/main" val="358543881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00A2962-E3D6-41A1-B505-37379A49A241}"/>
              </a:ext>
            </a:extLst>
          </p:cNvPr>
          <p:cNvSpPr>
            <a:spLocks noGrp="1"/>
          </p:cNvSpPr>
          <p:nvPr>
            <p:ph type="ftr" sz="quarter" idx="10"/>
          </p:nvPr>
        </p:nvSpPr>
        <p:spPr/>
        <p:txBody>
          <a:bodyPr/>
          <a:lstStyle>
            <a:lvl1pPr>
              <a:defRPr>
                <a:gradFill>
                  <a:gsLst>
                    <a:gs pos="0">
                      <a:schemeClr val="bg1">
                        <a:lumMod val="50000"/>
                      </a:schemeClr>
                    </a:gs>
                    <a:gs pos="100000">
                      <a:schemeClr val="bg1">
                        <a:lumMod val="50000"/>
                      </a:schemeClr>
                    </a:gs>
                  </a:gsLst>
                  <a:lin ang="5400000" scaled="1"/>
                </a:gradFill>
              </a:defRPr>
            </a:lvl1pPr>
          </a:lstStyle>
          <a:p>
            <a:r>
              <a:rPr lang="en-US" dirty="0"/>
              <a:t>© Microsoft Corporation                                                                                  								</a:t>
            </a:r>
          </a:p>
        </p:txBody>
      </p:sp>
    </p:spTree>
    <p:extLst>
      <p:ext uri="{BB962C8B-B14F-4D97-AF65-F5344CB8AC3E}">
        <p14:creationId xmlns:p14="http://schemas.microsoft.com/office/powerpoint/2010/main" val="401998598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96" y="417286"/>
            <a:ext cx="8479852" cy="610364"/>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341996" y="1363170"/>
            <a:ext cx="8479852" cy="1791773"/>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sp>
        <p:nvSpPr>
          <p:cNvPr id="15" name="Footer Placeholder 14">
            <a:extLst>
              <a:ext uri="{FF2B5EF4-FFF2-40B4-BE49-F238E27FC236}">
                <a16:creationId xmlns:a16="http://schemas.microsoft.com/office/drawing/2014/main" id="{699A560D-F2FE-428C-A24D-30E7600CC7C8}"/>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dirty="0"/>
              <a:t>© Microsoft Corporation                                                                                  								</a:t>
            </a:r>
          </a:p>
        </p:txBody>
      </p:sp>
    </p:spTree>
    <p:extLst>
      <p:ext uri="{BB962C8B-B14F-4D97-AF65-F5344CB8AC3E}">
        <p14:creationId xmlns:p14="http://schemas.microsoft.com/office/powerpoint/2010/main" val="2518647681"/>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 id="2147483934" r:id="rId16"/>
    <p:sldLayoutId id="2147483935" r:id="rId17"/>
    <p:sldLayoutId id="2147483936" r:id="rId18"/>
    <p:sldLayoutId id="2147483937" r:id="rId19"/>
    <p:sldLayoutId id="2147483938" r:id="rId20"/>
    <p:sldLayoutId id="2147483939" r:id="rId21"/>
    <p:sldLayoutId id="2147483940" r:id="rId22"/>
    <p:sldLayoutId id="2147483941" r:id="rId23"/>
    <p:sldLayoutId id="2147483942" r:id="rId24"/>
    <p:sldLayoutId id="2147483943" r:id="rId25"/>
    <p:sldLayoutId id="2147483944" r:id="rId26"/>
    <p:sldLayoutId id="2147483945" r:id="rId27"/>
    <p:sldLayoutId id="2147483946" r:id="rId28"/>
    <p:sldLayoutId id="2147483947" r:id="rId29"/>
    <p:sldLayoutId id="2147483948" r:id="rId30"/>
    <p:sldLayoutId id="2147483949" r:id="rId31"/>
    <p:sldLayoutId id="2147483950" r:id="rId32"/>
    <p:sldLayoutId id="2147483951" r:id="rId33"/>
    <p:sldLayoutId id="2147483952" r:id="rId34"/>
    <p:sldLayoutId id="2147483953" r:id="rId35"/>
    <p:sldLayoutId id="2147483954" r:id="rId36"/>
    <p:sldLayoutId id="2147483955" r:id="rId37"/>
    <p:sldLayoutId id="2147483956" r:id="rId38"/>
    <p:sldLayoutId id="2147483957" r:id="rId39"/>
    <p:sldLayoutId id="2147483958" r:id="rId40"/>
  </p:sldLayoutIdLst>
  <p:transition>
    <p:fade/>
  </p:transition>
  <p:txStyles>
    <p:titleStyle>
      <a:lvl1pPr algn="l" defTabSz="685775" rtl="0" eaLnBrk="1" latinLnBrk="0" hangingPunct="1">
        <a:lnSpc>
          <a:spcPct val="90000"/>
        </a:lnSpc>
        <a:spcBef>
          <a:spcPct val="0"/>
        </a:spcBef>
        <a:buNone/>
        <a:defRPr lang="en-US" sz="2059" b="0" kern="1200" cap="none" spc="-37" baseline="0" dirty="0" smtClean="0">
          <a:ln w="3175">
            <a:noFill/>
          </a:ln>
          <a:gradFill>
            <a:gsLst>
              <a:gs pos="0">
                <a:schemeClr val="tx1"/>
              </a:gs>
              <a:gs pos="100000">
                <a:schemeClr val="tx1"/>
              </a:gs>
            </a:gsLst>
            <a:lin ang="5400000" scaled="1"/>
          </a:gradFill>
          <a:effectLst/>
          <a:latin typeface="+mj-lt"/>
          <a:ea typeface="+mn-ea"/>
          <a:cs typeface="Segoe UI" pitchFamily="34" charset="0"/>
        </a:defRPr>
      </a:lvl1pPr>
    </p:titleStyle>
    <p:bodyStyle>
      <a:lvl1pPr marL="0" marR="0" indent="0" algn="l" defTabSz="685775"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37" baseline="0">
          <a:gradFill>
            <a:gsLst>
              <a:gs pos="0">
                <a:schemeClr val="tx1"/>
              </a:gs>
              <a:gs pos="100000">
                <a:schemeClr val="tx1"/>
              </a:gs>
            </a:gsLst>
            <a:lin ang="5400000" scaled="1"/>
          </a:gradFill>
          <a:latin typeface="+mj-lt"/>
          <a:ea typeface="+mn-ea"/>
          <a:cs typeface="+mn-cs"/>
        </a:defRPr>
      </a:lvl1pPr>
      <a:lvl2pPr marL="0" marR="0" indent="0" algn="l" defTabSz="685775" rtl="0" eaLnBrk="1" fontAlgn="auto" latinLnBrk="0" hangingPunct="1">
        <a:lnSpc>
          <a:spcPct val="100000"/>
        </a:lnSpc>
        <a:spcBef>
          <a:spcPts val="0"/>
        </a:spcBef>
        <a:spcAft>
          <a:spcPts val="0"/>
        </a:spcAft>
        <a:buClrTx/>
        <a:buSzPct val="90000"/>
        <a:buFont typeface="Wingdings" panose="05000000000000000000" pitchFamily="2" charset="2"/>
        <a:buNone/>
        <a:tabLst/>
        <a:defRPr sz="1471" kern="1200" spc="0" baseline="0">
          <a:gradFill>
            <a:gsLst>
              <a:gs pos="0">
                <a:schemeClr val="tx1"/>
              </a:gs>
              <a:gs pos="100000">
                <a:schemeClr val="tx1"/>
              </a:gs>
            </a:gsLst>
            <a:lin ang="5400000" scaled="1"/>
          </a:gradFill>
          <a:latin typeface="+mn-lt"/>
          <a:ea typeface="+mn-ea"/>
          <a:cs typeface="+mn-cs"/>
        </a:defRPr>
      </a:lvl2pPr>
      <a:lvl3pPr marL="0" marR="0" indent="0" algn="l" defTabSz="685775" rtl="0" eaLnBrk="1" fontAlgn="auto" latinLnBrk="0" hangingPunct="1">
        <a:lnSpc>
          <a:spcPct val="100000"/>
        </a:lnSpc>
        <a:spcBef>
          <a:spcPts val="0"/>
        </a:spcBef>
        <a:spcAft>
          <a:spcPts val="0"/>
        </a:spcAft>
        <a:buClrTx/>
        <a:buSzPct val="90000"/>
        <a:buFont typeface="Wingdings" panose="05000000000000000000" pitchFamily="2" charset="2"/>
        <a:buNone/>
        <a:tabLst/>
        <a:defRPr sz="1324" kern="1200" spc="0" baseline="0">
          <a:gradFill>
            <a:gsLst>
              <a:gs pos="0">
                <a:srgbClr val="002050"/>
              </a:gs>
              <a:gs pos="100000">
                <a:srgbClr val="002050"/>
              </a:gs>
            </a:gsLst>
            <a:lin ang="5400000" scaled="1"/>
          </a:gradFill>
          <a:latin typeface="+mj-lt"/>
          <a:ea typeface="+mn-ea"/>
          <a:cs typeface="+mn-cs"/>
        </a:defRPr>
      </a:lvl3pPr>
      <a:lvl4pPr marL="0" marR="0" indent="0" algn="l" defTabSz="685775" rtl="0" eaLnBrk="1" fontAlgn="auto" latinLnBrk="0" hangingPunct="1">
        <a:lnSpc>
          <a:spcPct val="100000"/>
        </a:lnSpc>
        <a:spcBef>
          <a:spcPts val="0"/>
        </a:spcBef>
        <a:spcAft>
          <a:spcPts val="0"/>
        </a:spcAft>
        <a:buClrTx/>
        <a:buSzPct val="90000"/>
        <a:buFont typeface="Wingdings" panose="05000000000000000000" pitchFamily="2" charset="2"/>
        <a:buNone/>
        <a:tabLst/>
        <a:defRPr sz="1324" kern="1200" spc="0" baseline="0">
          <a:gradFill>
            <a:gsLst>
              <a:gs pos="0">
                <a:schemeClr val="tx1"/>
              </a:gs>
              <a:gs pos="100000">
                <a:schemeClr val="tx1"/>
              </a:gs>
            </a:gsLst>
            <a:lin ang="5400000" scaled="1"/>
          </a:gradFill>
          <a:latin typeface="+mn-lt"/>
          <a:ea typeface="+mn-ea"/>
          <a:cs typeface="+mn-cs"/>
        </a:defRPr>
      </a:lvl4pPr>
      <a:lvl5pPr marL="0" marR="0" indent="0" algn="l" defTabSz="685775" rtl="0" eaLnBrk="1" fontAlgn="auto" latinLnBrk="0" hangingPunct="1">
        <a:lnSpc>
          <a:spcPct val="100000"/>
        </a:lnSpc>
        <a:spcBef>
          <a:spcPts val="0"/>
        </a:spcBef>
        <a:spcAft>
          <a:spcPts val="0"/>
        </a:spcAft>
        <a:buClrTx/>
        <a:buSzPct val="90000"/>
        <a:buFont typeface="Wingdings" panose="05000000000000000000" pitchFamily="2" charset="2"/>
        <a:buNone/>
        <a:tabLst/>
        <a:defRPr sz="882" b="1" kern="1200" spc="0" baseline="0">
          <a:gradFill>
            <a:gsLst>
              <a:gs pos="0">
                <a:schemeClr val="tx1"/>
              </a:gs>
              <a:gs pos="100000">
                <a:schemeClr val="tx1"/>
              </a:gs>
            </a:gsLst>
            <a:lin ang="5400000" scaled="1"/>
          </a:gradFill>
          <a:latin typeface="+mn-lt"/>
          <a:ea typeface="+mn-ea"/>
          <a:cs typeface="+mn-cs"/>
        </a:defRPr>
      </a:lvl5pPr>
      <a:lvl6pPr marL="1714437" indent="0" algn="l" defTabSz="685775" rtl="0" eaLnBrk="1" latinLnBrk="0" hangingPunct="1">
        <a:spcBef>
          <a:spcPct val="20000"/>
        </a:spcBef>
        <a:buFont typeface="Arial" pitchFamily="34" charset="0"/>
        <a:buNone/>
        <a:defRPr sz="1471" kern="1200">
          <a:solidFill>
            <a:schemeClr val="tx1"/>
          </a:solidFill>
          <a:latin typeface="+mn-lt"/>
          <a:ea typeface="+mn-ea"/>
          <a:cs typeface="+mn-cs"/>
        </a:defRPr>
      </a:lvl6pPr>
      <a:lvl7pPr marL="0" indent="0" algn="l" defTabSz="685775" rtl="0" eaLnBrk="1" latinLnBrk="0" hangingPunct="1">
        <a:lnSpc>
          <a:spcPct val="100000"/>
        </a:lnSpc>
        <a:spcBef>
          <a:spcPts val="0"/>
        </a:spcBef>
        <a:spcAft>
          <a:spcPts val="0"/>
        </a:spcAft>
        <a:buFont typeface="Arial" pitchFamily="34" charset="0"/>
        <a:buNone/>
        <a:defRPr sz="882" kern="1200">
          <a:gradFill>
            <a:gsLst>
              <a:gs pos="0">
                <a:schemeClr val="tx1"/>
              </a:gs>
              <a:gs pos="100000">
                <a:schemeClr val="tx1"/>
              </a:gs>
            </a:gsLst>
            <a:lin ang="5400000" scaled="1"/>
          </a:gradFill>
          <a:latin typeface="+mn-lt"/>
          <a:ea typeface="+mn-ea"/>
          <a:cs typeface="+mn-cs"/>
        </a:defRPr>
      </a:lvl7pPr>
      <a:lvl8pPr marL="2571658"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546"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75" rtl="0" eaLnBrk="1" latinLnBrk="0" hangingPunct="1">
        <a:defRPr sz="1324" kern="1200">
          <a:solidFill>
            <a:schemeClr val="tx1"/>
          </a:solidFill>
          <a:latin typeface="+mn-lt"/>
          <a:ea typeface="+mn-ea"/>
          <a:cs typeface="+mn-cs"/>
        </a:defRPr>
      </a:lvl1pPr>
      <a:lvl2pPr marL="342887" algn="l" defTabSz="685775" rtl="0" eaLnBrk="1" latinLnBrk="0" hangingPunct="1">
        <a:defRPr sz="1324" kern="1200">
          <a:solidFill>
            <a:schemeClr val="tx1"/>
          </a:solidFill>
          <a:latin typeface="+mn-lt"/>
          <a:ea typeface="+mn-ea"/>
          <a:cs typeface="+mn-cs"/>
        </a:defRPr>
      </a:lvl2pPr>
      <a:lvl3pPr marL="685775" algn="l" defTabSz="685775" rtl="0" eaLnBrk="1" latinLnBrk="0" hangingPunct="1">
        <a:defRPr sz="1324" kern="1200">
          <a:solidFill>
            <a:schemeClr val="tx1"/>
          </a:solidFill>
          <a:latin typeface="+mn-lt"/>
          <a:ea typeface="+mn-ea"/>
          <a:cs typeface="+mn-cs"/>
        </a:defRPr>
      </a:lvl3pPr>
      <a:lvl4pPr marL="1028663" algn="l" defTabSz="685775" rtl="0" eaLnBrk="1" latinLnBrk="0" hangingPunct="1">
        <a:defRPr sz="1324" kern="1200">
          <a:solidFill>
            <a:schemeClr val="tx1"/>
          </a:solidFill>
          <a:latin typeface="+mn-lt"/>
          <a:ea typeface="+mn-ea"/>
          <a:cs typeface="+mn-cs"/>
        </a:defRPr>
      </a:lvl4pPr>
      <a:lvl5pPr marL="1371551" algn="l" defTabSz="685775" rtl="0" eaLnBrk="1" latinLnBrk="0" hangingPunct="1">
        <a:defRPr sz="1324" kern="1200">
          <a:solidFill>
            <a:schemeClr val="tx1"/>
          </a:solidFill>
          <a:latin typeface="+mn-lt"/>
          <a:ea typeface="+mn-ea"/>
          <a:cs typeface="+mn-cs"/>
        </a:defRPr>
      </a:lvl5pPr>
      <a:lvl6pPr marL="1714439" algn="l" defTabSz="685775" rtl="0" eaLnBrk="1" latinLnBrk="0" hangingPunct="1">
        <a:defRPr sz="1324" kern="1200">
          <a:solidFill>
            <a:schemeClr val="tx1"/>
          </a:solidFill>
          <a:latin typeface="+mn-lt"/>
          <a:ea typeface="+mn-ea"/>
          <a:cs typeface="+mn-cs"/>
        </a:defRPr>
      </a:lvl6pPr>
      <a:lvl7pPr marL="2057326" algn="l" defTabSz="685775" rtl="0" eaLnBrk="1" latinLnBrk="0" hangingPunct="1">
        <a:defRPr sz="1324" kern="1200">
          <a:solidFill>
            <a:schemeClr val="tx1"/>
          </a:solidFill>
          <a:latin typeface="+mn-lt"/>
          <a:ea typeface="+mn-ea"/>
          <a:cs typeface="+mn-cs"/>
        </a:defRPr>
      </a:lvl7pPr>
      <a:lvl8pPr marL="2400213" algn="l" defTabSz="685775" rtl="0" eaLnBrk="1" latinLnBrk="0" hangingPunct="1">
        <a:defRPr sz="1324" kern="1200">
          <a:solidFill>
            <a:schemeClr val="tx1"/>
          </a:solidFill>
          <a:latin typeface="+mn-lt"/>
          <a:ea typeface="+mn-ea"/>
          <a:cs typeface="+mn-cs"/>
        </a:defRPr>
      </a:lvl8pPr>
      <a:lvl9pPr marL="2743102" algn="l" defTabSz="685775"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hyperlink" Target="https://aka.ms/powerappspowershell" TargetMode="External"/><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s://aka.ms/restrictedenvcreators" TargetMode="External"/><Relationship Id="rId7" Type="http://schemas.openxmlformats.org/officeDocument/2006/relationships/hyperlink" Target="https://aka.ms/newconnectornotification" TargetMode="External"/><Relationship Id="rId2" Type="http://schemas.openxmlformats.org/officeDocument/2006/relationships/notesSlide" Target="../notesSlides/notesSlide6.xml"/><Relationship Id="rId1" Type="http://schemas.openxmlformats.org/officeDocument/2006/relationships/slideLayout" Target="../slideLayouts/slideLayout25.xml"/><Relationship Id="rId6" Type="http://schemas.openxmlformats.org/officeDocument/2006/relationships/hyperlink" Target="https://aka.ms/restrictappconnector" TargetMode="External"/><Relationship Id="rId5" Type="http://schemas.openxmlformats.org/officeDocument/2006/relationships/hyperlink" Target="https://aka.ms/restrictflowconnector" TargetMode="External"/><Relationship Id="rId4" Type="http://schemas.openxmlformats.org/officeDocument/2006/relationships/hyperlink" Target="https://aka.ms/restrictappcreators" TargetMode="External"/><Relationship Id="rId9" Type="http://schemas.openxmlformats.org/officeDocument/2006/relationships/image" Target="../media/image37.jpe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aka.ms/COEStarterKit" TargetMode="External"/><Relationship Id="rId1" Type="http://schemas.openxmlformats.org/officeDocument/2006/relationships/slideLayout" Target="../slideLayouts/slideLayout9.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aka.ms/powerwelcomeemail" TargetMode="Externa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hyperlink" Target="https://aka.ms/newmakerdigest" TargetMode="External"/><Relationship Id="rId2" Type="http://schemas.openxmlformats.org/officeDocument/2006/relationships/hyperlink" Target="https://aka.ms/powerwelcomeemail" TargetMode="External"/><Relationship Id="rId1" Type="http://schemas.openxmlformats.org/officeDocument/2006/relationships/slideLayout" Target="../slideLayouts/slideLayout12.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hyperlink" Target="https://aka.ms/restrictflowconnector" TargetMode="External"/><Relationship Id="rId2" Type="http://schemas.openxmlformats.org/officeDocument/2006/relationships/hyperlink" Target="https://aka.ms/restrictappcreators" TargetMode="External"/><Relationship Id="rId1" Type="http://schemas.openxmlformats.org/officeDocument/2006/relationships/slideLayout" Target="../slideLayouts/slideLayout40.xml"/><Relationship Id="rId5" Type="http://schemas.openxmlformats.org/officeDocument/2006/relationships/hyperlink" Target="https://aka.ms/newconnectornotification" TargetMode="External"/><Relationship Id="rId4" Type="http://schemas.openxmlformats.org/officeDocument/2006/relationships/hyperlink" Target="https://aka.ms/restrictappconnector"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hyperlink" Target="http://aka.ms/adminconnector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hyperlink" Target="https://aka.ms/powerappspowershell"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7.xml"/><Relationship Id="rId6" Type="http://schemas.openxmlformats.org/officeDocument/2006/relationships/hyperlink" Target="https://docs.microsoft.com/power-platform/admin/powerapps-powershell#powerapps-cmdlets-for-administrators-preview"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FE3F-13A9-4EC5-9B1A-0134061B264F}"/>
              </a:ext>
            </a:extLst>
          </p:cNvPr>
          <p:cNvSpPr>
            <a:spLocks noGrp="1"/>
          </p:cNvSpPr>
          <p:nvPr>
            <p:ph type="title"/>
          </p:nvPr>
        </p:nvSpPr>
        <p:spPr>
          <a:xfrm>
            <a:off x="323528" y="1380948"/>
            <a:ext cx="3125915" cy="1218795"/>
          </a:xfrm>
        </p:spPr>
        <p:txBody>
          <a:bodyPr/>
          <a:lstStyle/>
          <a:p>
            <a:r>
              <a:rPr lang="en-US" dirty="0">
                <a:solidFill>
                  <a:schemeClr val="tx1"/>
                </a:solidFill>
              </a:rPr>
              <a:t>Alert and Action</a:t>
            </a:r>
          </a:p>
        </p:txBody>
      </p:sp>
      <p:sp>
        <p:nvSpPr>
          <p:cNvPr id="4" name="Title 1">
            <a:extLst>
              <a:ext uri="{FF2B5EF4-FFF2-40B4-BE49-F238E27FC236}">
                <a16:creationId xmlns:a16="http://schemas.microsoft.com/office/drawing/2014/main" id="{23496577-506A-4E64-B5E4-DF84C9556182}"/>
              </a:ext>
            </a:extLst>
          </p:cNvPr>
          <p:cNvSpPr txBox="1">
            <a:spLocks/>
          </p:cNvSpPr>
          <p:nvPr/>
        </p:nvSpPr>
        <p:spPr>
          <a:xfrm>
            <a:off x="434052" y="2715766"/>
            <a:ext cx="3125915" cy="323165"/>
          </a:xfrm>
          <a:prstGeom prst="rect">
            <a:avLst/>
          </a:prstGeom>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100" dirty="0">
                <a:solidFill>
                  <a:schemeClr val="tx1"/>
                </a:solidFill>
              </a:rPr>
              <a:t>Microsoft Power Platform</a:t>
            </a:r>
          </a:p>
        </p:txBody>
      </p:sp>
      <p:sp>
        <p:nvSpPr>
          <p:cNvPr id="6" name="TextBox 5">
            <a:extLst>
              <a:ext uri="{FF2B5EF4-FFF2-40B4-BE49-F238E27FC236}">
                <a16:creationId xmlns:a16="http://schemas.microsoft.com/office/drawing/2014/main" id="{95F1D905-3066-4647-844B-8EF319D39CA2}"/>
              </a:ext>
            </a:extLst>
          </p:cNvPr>
          <p:cNvSpPr txBox="1"/>
          <p:nvPr/>
        </p:nvSpPr>
        <p:spPr>
          <a:xfrm>
            <a:off x="423022" y="3361599"/>
            <a:ext cx="1252331" cy="1477328"/>
          </a:xfrm>
          <a:prstGeom prst="rect">
            <a:avLst/>
          </a:prstGeom>
          <a:noFill/>
        </p:spPr>
        <p:txBody>
          <a:bodyPr wrap="none" lIns="0" tIns="0" rIns="0" bIns="0" rtlCol="0">
            <a:spAutoFit/>
          </a:bodyPr>
          <a:lstStyle/>
          <a:p>
            <a:pPr algn="ctr"/>
            <a:r>
              <a:rPr lang="en-US" sz="3200" dirty="0"/>
              <a:t>Govern</a:t>
            </a:r>
          </a:p>
          <a:p>
            <a:pPr algn="ctr"/>
            <a:r>
              <a:rPr lang="en-US" sz="3200" dirty="0"/>
              <a:t>&amp; </a:t>
            </a:r>
          </a:p>
          <a:p>
            <a:pPr algn="ctr"/>
            <a:r>
              <a:rPr lang="en-US" sz="3200" dirty="0"/>
              <a:t>Grow</a:t>
            </a:r>
          </a:p>
        </p:txBody>
      </p:sp>
      <p:graphicFrame>
        <p:nvGraphicFramePr>
          <p:cNvPr id="5" name="Diagram 4" descr="1. Secure&#10;2. Monitor&#10;3. Alert and Action&#10;4. Deploy&#10;">
            <a:extLst>
              <a:ext uri="{FF2B5EF4-FFF2-40B4-BE49-F238E27FC236}">
                <a16:creationId xmlns:a16="http://schemas.microsoft.com/office/drawing/2014/main" id="{E40EAF0F-C263-4E55-9283-CE3B568E8FC2}"/>
              </a:ext>
            </a:extLst>
          </p:cNvPr>
          <p:cNvGraphicFramePr/>
          <p:nvPr>
            <p:extLst>
              <p:ext uri="{D42A27DB-BD31-4B8C-83A1-F6EECF244321}">
                <p14:modId xmlns:p14="http://schemas.microsoft.com/office/powerpoint/2010/main" val="2216977125"/>
              </p:ext>
            </p:extLst>
          </p:nvPr>
        </p:nvGraphicFramePr>
        <p:xfrm>
          <a:off x="1740785" y="3402723"/>
          <a:ext cx="7067661" cy="501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descr="5. Nurture&#10;6. Infrastructure&#10;7. Support">
            <a:extLst>
              <a:ext uri="{FF2B5EF4-FFF2-40B4-BE49-F238E27FC236}">
                <a16:creationId xmlns:a16="http://schemas.microsoft.com/office/drawing/2014/main" id="{2F1091F4-92CA-4057-A19E-9ECF9C9FF715}"/>
              </a:ext>
            </a:extLst>
          </p:cNvPr>
          <p:cNvGraphicFramePr/>
          <p:nvPr>
            <p:extLst>
              <p:ext uri="{D42A27DB-BD31-4B8C-83A1-F6EECF244321}">
                <p14:modId xmlns:p14="http://schemas.microsoft.com/office/powerpoint/2010/main" val="3898975057"/>
              </p:ext>
            </p:extLst>
          </p:nvPr>
        </p:nvGraphicFramePr>
        <p:xfrm>
          <a:off x="1733252" y="4380231"/>
          <a:ext cx="5503044" cy="501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8833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46AE-FAAA-4133-BC35-6A48F4738C61}"/>
              </a:ext>
            </a:extLst>
          </p:cNvPr>
          <p:cNvSpPr>
            <a:spLocks noGrp="1"/>
          </p:cNvSpPr>
          <p:nvPr>
            <p:ph type="title"/>
          </p:nvPr>
        </p:nvSpPr>
        <p:spPr/>
        <p:txBody>
          <a:bodyPr/>
          <a:lstStyle/>
          <a:p>
            <a:r>
              <a:rPr lang="en-US" dirty="0">
                <a:solidFill>
                  <a:schemeClr val="tx1"/>
                </a:solidFill>
              </a:rPr>
              <a:t>Working with Connectors</a:t>
            </a:r>
          </a:p>
        </p:txBody>
      </p:sp>
      <p:sp>
        <p:nvSpPr>
          <p:cNvPr id="4" name="Rectangle 3">
            <a:extLst>
              <a:ext uri="{FF2B5EF4-FFF2-40B4-BE49-F238E27FC236}">
                <a16:creationId xmlns:a16="http://schemas.microsoft.com/office/drawing/2014/main" id="{55D82C42-59FC-4560-AE53-8514607352A0}"/>
              </a:ext>
            </a:extLst>
          </p:cNvPr>
          <p:cNvSpPr/>
          <p:nvPr/>
        </p:nvSpPr>
        <p:spPr bwMode="auto">
          <a:xfrm>
            <a:off x="1763688" y="844095"/>
            <a:ext cx="5904655" cy="498598"/>
          </a:xfrm>
          <a:prstGeom prst="rect">
            <a:avLst/>
          </a:prstGeom>
          <a:solidFill>
            <a:srgbClr val="0071B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Connectors </a:t>
            </a:r>
          </a:p>
        </p:txBody>
      </p:sp>
      <p:sp>
        <p:nvSpPr>
          <p:cNvPr id="5" name="Rectangle 4">
            <a:extLst>
              <a:ext uri="{FF2B5EF4-FFF2-40B4-BE49-F238E27FC236}">
                <a16:creationId xmlns:a16="http://schemas.microsoft.com/office/drawing/2014/main" id="{F281AF0E-FEAF-41B4-BCB4-771DB2C1EED3}"/>
              </a:ext>
            </a:extLst>
          </p:cNvPr>
          <p:cNvSpPr/>
          <p:nvPr/>
        </p:nvSpPr>
        <p:spPr>
          <a:xfrm>
            <a:off x="2802765" y="1363818"/>
            <a:ext cx="3600400" cy="887038"/>
          </a:xfrm>
          <a:prstGeom prst="rect">
            <a:avLst/>
          </a:prstGeom>
        </p:spPr>
        <p:txBody>
          <a:bodyPr wrap="square">
            <a:spAutoFit/>
          </a:bodyPr>
          <a:lstStyle/>
          <a:p>
            <a:pPr marL="285750" indent="-285750">
              <a:lnSpc>
                <a:spcPct val="200000"/>
              </a:lnSpc>
              <a:buFont typeface="Wingdings" panose="05000000000000000000" pitchFamily="2" charset="2"/>
              <a:buChar char="§"/>
            </a:pPr>
            <a:r>
              <a:rPr lang="en-US" sz="1400" dirty="0"/>
              <a:t>Get-</a:t>
            </a:r>
            <a:r>
              <a:rPr lang="en-US" sz="1400" dirty="0" err="1"/>
              <a:t>AdminPowerAppConnection</a:t>
            </a:r>
            <a:endParaRPr lang="en-US" sz="1400" dirty="0"/>
          </a:p>
          <a:p>
            <a:pPr marL="285750" indent="-285750">
              <a:lnSpc>
                <a:spcPct val="200000"/>
              </a:lnSpc>
              <a:buFont typeface="Wingdings" panose="05000000000000000000" pitchFamily="2" charset="2"/>
              <a:buChar char="§"/>
            </a:pPr>
            <a:r>
              <a:rPr lang="en-US" sz="1400" dirty="0"/>
              <a:t>Remove-</a:t>
            </a:r>
            <a:r>
              <a:rPr lang="en-US" sz="1400" dirty="0" err="1"/>
              <a:t>AdminPowerAppConnection</a:t>
            </a:r>
            <a:endParaRPr lang="en-US" sz="1400" dirty="0"/>
          </a:p>
        </p:txBody>
      </p:sp>
      <p:sp>
        <p:nvSpPr>
          <p:cNvPr id="6" name="Rectangle 5">
            <a:extLst>
              <a:ext uri="{FF2B5EF4-FFF2-40B4-BE49-F238E27FC236}">
                <a16:creationId xmlns:a16="http://schemas.microsoft.com/office/drawing/2014/main" id="{301BBFEE-4697-4311-B308-A2B7F61BCF6E}"/>
              </a:ext>
            </a:extLst>
          </p:cNvPr>
          <p:cNvSpPr/>
          <p:nvPr/>
        </p:nvSpPr>
        <p:spPr bwMode="auto">
          <a:xfrm>
            <a:off x="1763688" y="2571750"/>
            <a:ext cx="5904655" cy="498598"/>
          </a:xfrm>
          <a:prstGeom prst="rect">
            <a:avLst/>
          </a:prstGeom>
          <a:solidFill>
            <a:srgbClr val="0071B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Permissions</a:t>
            </a:r>
          </a:p>
        </p:txBody>
      </p:sp>
      <p:sp>
        <p:nvSpPr>
          <p:cNvPr id="7" name="Rectangle 6">
            <a:extLst>
              <a:ext uri="{FF2B5EF4-FFF2-40B4-BE49-F238E27FC236}">
                <a16:creationId xmlns:a16="http://schemas.microsoft.com/office/drawing/2014/main" id="{BC09DDBC-8F07-434C-B1ED-5EAB0547E291}"/>
              </a:ext>
            </a:extLst>
          </p:cNvPr>
          <p:cNvSpPr/>
          <p:nvPr/>
        </p:nvSpPr>
        <p:spPr>
          <a:xfrm>
            <a:off x="2051719" y="3291830"/>
            <a:ext cx="5328592" cy="1317925"/>
          </a:xfrm>
          <a:prstGeom prst="rect">
            <a:avLst/>
          </a:prstGeom>
        </p:spPr>
        <p:txBody>
          <a:bodyPr wrap="square">
            <a:spAutoFit/>
          </a:bodyPr>
          <a:lstStyle/>
          <a:p>
            <a:pPr marL="285750" indent="-285750">
              <a:lnSpc>
                <a:spcPct val="200000"/>
              </a:lnSpc>
              <a:buFont typeface="Wingdings" panose="05000000000000000000" pitchFamily="2" charset="2"/>
              <a:buChar char="§"/>
            </a:pPr>
            <a:r>
              <a:rPr lang="en-US" sz="1400" dirty="0"/>
              <a:t>Get-</a:t>
            </a:r>
            <a:r>
              <a:rPr lang="en-US" sz="1400" dirty="0" err="1"/>
              <a:t>AdminPowerAppConnectionRoleAssignment</a:t>
            </a:r>
            <a:r>
              <a:rPr lang="en-US" sz="1400" dirty="0"/>
              <a:t> </a:t>
            </a:r>
          </a:p>
          <a:p>
            <a:pPr marL="285750" indent="-285750">
              <a:lnSpc>
                <a:spcPct val="200000"/>
              </a:lnSpc>
              <a:buFont typeface="Wingdings" panose="05000000000000000000" pitchFamily="2" charset="2"/>
              <a:buChar char="§"/>
            </a:pPr>
            <a:r>
              <a:rPr lang="en-US" sz="1400" dirty="0"/>
              <a:t>Set-</a:t>
            </a:r>
            <a:r>
              <a:rPr lang="en-US" sz="1400" dirty="0" err="1"/>
              <a:t>AdminPowerAppEnvironmentConnectionRoleAssignment</a:t>
            </a:r>
            <a:endParaRPr lang="en-US" sz="1400" dirty="0"/>
          </a:p>
          <a:p>
            <a:pPr marL="285750" indent="-285750">
              <a:lnSpc>
                <a:spcPct val="200000"/>
              </a:lnSpc>
              <a:buFont typeface="Wingdings" panose="05000000000000000000" pitchFamily="2" charset="2"/>
              <a:buChar char="§"/>
            </a:pPr>
            <a:r>
              <a:rPr lang="en-US" sz="1400" dirty="0"/>
              <a:t>Remove-</a:t>
            </a:r>
            <a:r>
              <a:rPr lang="en-US" sz="1400" dirty="0" err="1"/>
              <a:t>AdminPowerAppConnectionRoleAssignment</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6339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B263E6F-D0AB-4F71-BD1D-DE7AF99BE3EA}"/>
              </a:ext>
              <a:ext uri="{C183D7F6-B498-43B3-948B-1728B52AA6E4}">
                <adec:decorative xmlns:adec="http://schemas.microsoft.com/office/drawing/2017/decorative" val="1"/>
              </a:ext>
            </a:extLst>
          </p:cNvPr>
          <p:cNvSpPr/>
          <p:nvPr/>
        </p:nvSpPr>
        <p:spPr bwMode="auto">
          <a:xfrm>
            <a:off x="107504" y="4161358"/>
            <a:ext cx="8856984" cy="930672"/>
          </a:xfrm>
          <a:prstGeom prst="rect">
            <a:avLst/>
          </a:prstGeom>
          <a:solidFill>
            <a:schemeClr val="bg1"/>
          </a:solidFill>
          <a:ln>
            <a:solidFill>
              <a:srgbClr val="0070C0"/>
            </a:solidFill>
            <a:prstDash val="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err="1">
              <a:solidFill>
                <a:schemeClr val="tx1"/>
              </a:solidFill>
            </a:endParaRPr>
          </a:p>
        </p:txBody>
      </p:sp>
      <p:sp>
        <p:nvSpPr>
          <p:cNvPr id="2" name="Title 1">
            <a:extLst>
              <a:ext uri="{FF2B5EF4-FFF2-40B4-BE49-F238E27FC236}">
                <a16:creationId xmlns:a16="http://schemas.microsoft.com/office/drawing/2014/main" id="{156046AE-FAAA-4133-BC35-6A48F4738C61}"/>
              </a:ext>
            </a:extLst>
          </p:cNvPr>
          <p:cNvSpPr>
            <a:spLocks noGrp="1"/>
          </p:cNvSpPr>
          <p:nvPr>
            <p:ph type="title" idx="4294967295"/>
          </p:nvPr>
        </p:nvSpPr>
        <p:spPr>
          <a:xfrm>
            <a:off x="671513" y="171450"/>
            <a:ext cx="8472487" cy="498475"/>
          </a:xfrm>
        </p:spPr>
        <p:txBody>
          <a:bodyPr/>
          <a:lstStyle/>
          <a:p>
            <a:r>
              <a:rPr lang="en-US" dirty="0">
                <a:solidFill>
                  <a:schemeClr val="tx1"/>
                </a:solidFill>
              </a:rPr>
              <a:t>Working with other tenant resources </a:t>
            </a:r>
          </a:p>
        </p:txBody>
      </p:sp>
      <p:sp>
        <p:nvSpPr>
          <p:cNvPr id="4" name="Rectangle 3">
            <a:extLst>
              <a:ext uri="{FF2B5EF4-FFF2-40B4-BE49-F238E27FC236}">
                <a16:creationId xmlns:a16="http://schemas.microsoft.com/office/drawing/2014/main" id="{55D82C42-59FC-4560-AE53-8514607352A0}"/>
              </a:ext>
            </a:extLst>
          </p:cNvPr>
          <p:cNvSpPr/>
          <p:nvPr/>
        </p:nvSpPr>
        <p:spPr bwMode="auto">
          <a:xfrm>
            <a:off x="179512" y="1044320"/>
            <a:ext cx="3528392" cy="498598"/>
          </a:xfrm>
          <a:prstGeom prst="rect">
            <a:avLst/>
          </a:prstGeom>
          <a:solidFill>
            <a:srgbClr val="0071B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Users</a:t>
            </a:r>
            <a:r>
              <a:rPr lang="en-US" sz="2000" dirty="0">
                <a:solidFill>
                  <a:schemeClr val="tx1">
                    <a:lumMod val="50000"/>
                  </a:schemeClr>
                </a:solidFill>
              </a:rPr>
              <a:t> </a:t>
            </a:r>
          </a:p>
        </p:txBody>
      </p:sp>
      <p:sp>
        <p:nvSpPr>
          <p:cNvPr id="5" name="Rectangle 4">
            <a:extLst>
              <a:ext uri="{FF2B5EF4-FFF2-40B4-BE49-F238E27FC236}">
                <a16:creationId xmlns:a16="http://schemas.microsoft.com/office/drawing/2014/main" id="{F281AF0E-FEAF-41B4-BCB4-771DB2C1EED3}"/>
              </a:ext>
            </a:extLst>
          </p:cNvPr>
          <p:cNvSpPr/>
          <p:nvPr/>
        </p:nvSpPr>
        <p:spPr>
          <a:xfrm>
            <a:off x="107504" y="1565110"/>
            <a:ext cx="4176464" cy="984885"/>
          </a:xfrm>
          <a:prstGeom prst="rect">
            <a:avLst/>
          </a:prstGeom>
        </p:spPr>
        <p:txBody>
          <a:bodyPr wrap="square">
            <a:spAutoFit/>
          </a:bodyPr>
          <a:lstStyle/>
          <a:p>
            <a:pPr marL="285750" indent="-285750">
              <a:spcBef>
                <a:spcPts val="600"/>
              </a:spcBef>
              <a:buFont typeface="Wingdings" panose="05000000000000000000" pitchFamily="2" charset="2"/>
              <a:buChar char="§"/>
            </a:pPr>
            <a:r>
              <a:rPr lang="en-US" sz="1600" dirty="0"/>
              <a:t>Get-</a:t>
            </a:r>
            <a:r>
              <a:rPr lang="en-US" sz="1600" dirty="0" err="1"/>
              <a:t>AdminPowerAppsUserDetails</a:t>
            </a:r>
            <a:endParaRPr lang="en-US" sz="1600" dirty="0"/>
          </a:p>
          <a:p>
            <a:pPr marL="285750" indent="-285750">
              <a:spcBef>
                <a:spcPts val="600"/>
              </a:spcBef>
              <a:buFont typeface="Wingdings" panose="05000000000000000000" pitchFamily="2" charset="2"/>
              <a:buChar char="§"/>
            </a:pPr>
            <a:r>
              <a:rPr lang="en-US" sz="1600" dirty="0"/>
              <a:t>Get-</a:t>
            </a:r>
            <a:r>
              <a:rPr lang="en-US" sz="1600" dirty="0" err="1"/>
              <a:t>AdminFlowUserDetails</a:t>
            </a:r>
            <a:r>
              <a:rPr lang="en-US" sz="1600" dirty="0"/>
              <a:t> </a:t>
            </a:r>
          </a:p>
          <a:p>
            <a:pPr marL="285750" indent="-285750">
              <a:spcBef>
                <a:spcPts val="600"/>
              </a:spcBef>
              <a:buFont typeface="Wingdings" panose="05000000000000000000" pitchFamily="2" charset="2"/>
              <a:buChar char="§"/>
            </a:pPr>
            <a:r>
              <a:rPr lang="en-US" sz="1600" dirty="0"/>
              <a:t>Remove-</a:t>
            </a:r>
            <a:r>
              <a:rPr lang="en-US" sz="1600" dirty="0" err="1"/>
              <a:t>AdminFlowUserDetails</a:t>
            </a:r>
            <a:endParaRPr lang="en-US" sz="1100" dirty="0"/>
          </a:p>
        </p:txBody>
      </p:sp>
      <p:sp>
        <p:nvSpPr>
          <p:cNvPr id="8" name="Rectangle 7">
            <a:extLst>
              <a:ext uri="{FF2B5EF4-FFF2-40B4-BE49-F238E27FC236}">
                <a16:creationId xmlns:a16="http://schemas.microsoft.com/office/drawing/2014/main" id="{87EE2D50-4435-4C87-9406-94AFCF9F2CE0}"/>
              </a:ext>
            </a:extLst>
          </p:cNvPr>
          <p:cNvSpPr/>
          <p:nvPr/>
        </p:nvSpPr>
        <p:spPr bwMode="auto">
          <a:xfrm>
            <a:off x="179512" y="2787774"/>
            <a:ext cx="3528392" cy="498598"/>
          </a:xfrm>
          <a:prstGeom prst="rect">
            <a:avLst/>
          </a:prstGeom>
          <a:solidFill>
            <a:srgbClr val="0071B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Tenant Settings </a:t>
            </a:r>
          </a:p>
        </p:txBody>
      </p:sp>
      <p:sp>
        <p:nvSpPr>
          <p:cNvPr id="9" name="Rectangle 8">
            <a:extLst>
              <a:ext uri="{FF2B5EF4-FFF2-40B4-BE49-F238E27FC236}">
                <a16:creationId xmlns:a16="http://schemas.microsoft.com/office/drawing/2014/main" id="{F587CFD7-4C54-4C1A-8DF2-E9651C2CCCAB}"/>
              </a:ext>
            </a:extLst>
          </p:cNvPr>
          <p:cNvSpPr/>
          <p:nvPr/>
        </p:nvSpPr>
        <p:spPr>
          <a:xfrm>
            <a:off x="57626" y="3475228"/>
            <a:ext cx="4485974" cy="1785104"/>
          </a:xfrm>
          <a:prstGeom prst="rect">
            <a:avLst/>
          </a:prstGeom>
        </p:spPr>
        <p:txBody>
          <a:bodyPr wrap="square">
            <a:spAutoFit/>
          </a:bodyPr>
          <a:lstStyle/>
          <a:p>
            <a:pPr marL="285750" indent="-285750">
              <a:spcBef>
                <a:spcPts val="600"/>
              </a:spcBef>
              <a:buFont typeface="Wingdings" panose="05000000000000000000" pitchFamily="2" charset="2"/>
              <a:buChar char="§"/>
            </a:pPr>
            <a:r>
              <a:rPr lang="en-US" sz="1600" dirty="0"/>
              <a:t>Get-</a:t>
            </a:r>
            <a:r>
              <a:rPr lang="en-US" sz="1600" dirty="0" err="1"/>
              <a:t>TenantSettings</a:t>
            </a:r>
            <a:endParaRPr lang="en-US" sz="1600" dirty="0"/>
          </a:p>
          <a:p>
            <a:pPr marL="285750" indent="-285750">
              <a:buFont typeface="Wingdings" panose="05000000000000000000" pitchFamily="2" charset="2"/>
              <a:buChar char="§"/>
            </a:pPr>
            <a:r>
              <a:rPr lang="en-US" sz="1600" dirty="0"/>
              <a:t>Set-</a:t>
            </a:r>
            <a:r>
              <a:rPr lang="en-US" sz="1600" dirty="0" err="1"/>
              <a:t>TenantSettings</a:t>
            </a:r>
            <a:endParaRPr lang="en-US" sz="1600" dirty="0"/>
          </a:p>
          <a:p>
            <a:endParaRPr lang="en-US" sz="1100" dirty="0"/>
          </a:p>
          <a:p>
            <a:r>
              <a:rPr lang="en-US" sz="1400" dirty="0"/>
              <a:t>$settings = @{ </a:t>
            </a:r>
            <a:r>
              <a:rPr lang="en-US" sz="1400" dirty="0" err="1"/>
              <a:t>DisableEnvironmentCreationByNonAdminUsers</a:t>
            </a:r>
            <a:r>
              <a:rPr lang="en-US" sz="1400" dirty="0"/>
              <a:t> = $true }</a:t>
            </a:r>
          </a:p>
          <a:p>
            <a:r>
              <a:rPr lang="en-US" sz="1400" dirty="0"/>
              <a:t>Set-</a:t>
            </a:r>
            <a:r>
              <a:rPr lang="en-US" sz="1400" dirty="0" err="1"/>
              <a:t>TenantSettings</a:t>
            </a:r>
            <a:r>
              <a:rPr lang="en-US" sz="1400" dirty="0"/>
              <a:t> $settings</a:t>
            </a:r>
          </a:p>
          <a:p>
            <a:endParaRPr lang="en-US" sz="1100" dirty="0"/>
          </a:p>
        </p:txBody>
      </p:sp>
      <p:sp>
        <p:nvSpPr>
          <p:cNvPr id="6" name="Rectangle 5">
            <a:extLst>
              <a:ext uri="{FF2B5EF4-FFF2-40B4-BE49-F238E27FC236}">
                <a16:creationId xmlns:a16="http://schemas.microsoft.com/office/drawing/2014/main" id="{301BBFEE-4697-4311-B308-A2B7F61BCF6E}"/>
              </a:ext>
            </a:extLst>
          </p:cNvPr>
          <p:cNvSpPr/>
          <p:nvPr/>
        </p:nvSpPr>
        <p:spPr bwMode="auto">
          <a:xfrm>
            <a:off x="4908981" y="1044320"/>
            <a:ext cx="3528392" cy="498598"/>
          </a:xfrm>
          <a:prstGeom prst="rect">
            <a:avLst/>
          </a:prstGeom>
          <a:solidFill>
            <a:srgbClr val="0071B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Data Loss Prevention</a:t>
            </a:r>
          </a:p>
        </p:txBody>
      </p:sp>
      <p:sp>
        <p:nvSpPr>
          <p:cNvPr id="7" name="Rectangle 6">
            <a:extLst>
              <a:ext uri="{FF2B5EF4-FFF2-40B4-BE49-F238E27FC236}">
                <a16:creationId xmlns:a16="http://schemas.microsoft.com/office/drawing/2014/main" id="{BC09DDBC-8F07-434C-B1ED-5EAB0547E291}"/>
              </a:ext>
            </a:extLst>
          </p:cNvPr>
          <p:cNvSpPr/>
          <p:nvPr/>
        </p:nvSpPr>
        <p:spPr>
          <a:xfrm>
            <a:off x="4543599" y="1635646"/>
            <a:ext cx="4699169" cy="2600712"/>
          </a:xfrm>
          <a:prstGeom prst="rect">
            <a:avLst/>
          </a:prstGeom>
        </p:spPr>
        <p:txBody>
          <a:bodyPr wrap="square">
            <a:spAutoFit/>
          </a:bodyPr>
          <a:lstStyle/>
          <a:p>
            <a:pPr marL="285750" indent="-285750">
              <a:spcBef>
                <a:spcPts val="600"/>
              </a:spcBef>
              <a:buFont typeface="Wingdings" panose="05000000000000000000" pitchFamily="2" charset="2"/>
              <a:buChar char="§"/>
            </a:pPr>
            <a:r>
              <a:rPr lang="en-US" sz="1600" dirty="0"/>
              <a:t>Get-</a:t>
            </a:r>
            <a:r>
              <a:rPr lang="en-US" sz="1600" dirty="0" err="1"/>
              <a:t>AdminDlpPolicy</a:t>
            </a:r>
            <a:endParaRPr lang="en-US" sz="1600" dirty="0"/>
          </a:p>
          <a:p>
            <a:pPr marL="285750" indent="-285750">
              <a:spcBef>
                <a:spcPts val="600"/>
              </a:spcBef>
              <a:buFont typeface="Wingdings" panose="05000000000000000000" pitchFamily="2" charset="2"/>
              <a:buChar char="§"/>
            </a:pPr>
            <a:r>
              <a:rPr lang="en-US" sz="1600" dirty="0"/>
              <a:t>New-</a:t>
            </a:r>
            <a:r>
              <a:rPr lang="en-US" sz="1600" dirty="0" err="1"/>
              <a:t>AdminDlpPolicy</a:t>
            </a:r>
            <a:endParaRPr lang="en-US" sz="1600" dirty="0"/>
          </a:p>
          <a:p>
            <a:pPr marL="285750" indent="-285750">
              <a:spcBef>
                <a:spcPts val="600"/>
              </a:spcBef>
              <a:buFont typeface="Wingdings" panose="05000000000000000000" pitchFamily="2" charset="2"/>
              <a:buChar char="§"/>
            </a:pPr>
            <a:r>
              <a:rPr lang="en-US" sz="1600" dirty="0"/>
              <a:t>Remove-</a:t>
            </a:r>
            <a:r>
              <a:rPr lang="en-US" sz="1600" dirty="0" err="1"/>
              <a:t>AdminDlpPolicy</a:t>
            </a:r>
            <a:endParaRPr lang="en-US" sz="1600" dirty="0"/>
          </a:p>
          <a:p>
            <a:pPr marL="285750" indent="-285750">
              <a:spcBef>
                <a:spcPts val="600"/>
              </a:spcBef>
              <a:buFont typeface="Wingdings" panose="05000000000000000000" pitchFamily="2" charset="2"/>
              <a:buChar char="§"/>
            </a:pPr>
            <a:r>
              <a:rPr lang="en-US" sz="1600" dirty="0"/>
              <a:t>Set-</a:t>
            </a:r>
            <a:r>
              <a:rPr lang="en-US" sz="1600" dirty="0" err="1"/>
              <a:t>AdminDlpPolicy</a:t>
            </a:r>
            <a:endParaRPr lang="en-US" sz="1600" dirty="0"/>
          </a:p>
          <a:p>
            <a:pPr marL="285750" indent="-285750">
              <a:spcBef>
                <a:spcPts val="600"/>
              </a:spcBef>
              <a:buFont typeface="Wingdings" panose="05000000000000000000" pitchFamily="2" charset="2"/>
              <a:buChar char="§"/>
            </a:pPr>
            <a:r>
              <a:rPr lang="en-US" sz="1600" dirty="0"/>
              <a:t>Add-</a:t>
            </a:r>
            <a:r>
              <a:rPr lang="en-US" sz="1600" dirty="0" err="1"/>
              <a:t>ConnectorToBusinessDataGroup</a:t>
            </a:r>
            <a:r>
              <a:rPr lang="en-US" sz="1600" dirty="0"/>
              <a:t> </a:t>
            </a:r>
          </a:p>
          <a:p>
            <a:pPr marL="285750" indent="-285750">
              <a:spcBef>
                <a:spcPts val="600"/>
              </a:spcBef>
              <a:buFont typeface="Wingdings" panose="05000000000000000000" pitchFamily="2" charset="2"/>
              <a:buChar char="§"/>
            </a:pPr>
            <a:r>
              <a:rPr lang="en-US" sz="1600" dirty="0"/>
              <a:t>Remove-</a:t>
            </a:r>
            <a:r>
              <a:rPr lang="en-US" sz="1600" dirty="0" err="1"/>
              <a:t>ConnectorFromBusinessDataGroup</a:t>
            </a:r>
            <a:r>
              <a:rPr lang="en-US" sz="1600" dirty="0"/>
              <a:t> </a:t>
            </a:r>
          </a:p>
          <a:p>
            <a:pPr marL="285750" indent="-285750">
              <a:spcBef>
                <a:spcPts val="600"/>
              </a:spcBef>
              <a:buFont typeface="Wingdings" panose="05000000000000000000" pitchFamily="2" charset="2"/>
              <a:buChar char="§"/>
            </a:pPr>
            <a:r>
              <a:rPr lang="en-US" sz="1600" dirty="0"/>
              <a:t>Add-</a:t>
            </a:r>
            <a:r>
              <a:rPr lang="en-US" sz="1600" dirty="0" err="1"/>
              <a:t>CustomConnectorToPolicy</a:t>
            </a:r>
            <a:endParaRPr lang="en-US" sz="1600" dirty="0"/>
          </a:p>
          <a:p>
            <a:pPr marL="285750" indent="-285750">
              <a:spcBef>
                <a:spcPts val="600"/>
              </a:spcBef>
              <a:buFont typeface="Wingdings" panose="05000000000000000000" pitchFamily="2" charset="2"/>
              <a:buChar char="§"/>
            </a:pPr>
            <a:r>
              <a:rPr lang="en-US" sz="1600" dirty="0"/>
              <a:t>Remove-</a:t>
            </a:r>
            <a:r>
              <a:rPr lang="en-US" sz="1600" dirty="0" err="1"/>
              <a:t>CustomConnectorFromPolicy</a:t>
            </a:r>
            <a:endParaRPr lang="en-US" sz="1050" dirty="0">
              <a:latin typeface="Segoe UI" panose="020B0502040204020203" pitchFamily="34" charset="0"/>
              <a:cs typeface="Segoe UI" panose="020B0502040204020203" pitchFamily="34" charset="0"/>
            </a:endParaRPr>
          </a:p>
        </p:txBody>
      </p:sp>
      <p:sp>
        <p:nvSpPr>
          <p:cNvPr id="3" name="Arrow: Bent 2">
            <a:extLst>
              <a:ext uri="{FF2B5EF4-FFF2-40B4-BE49-F238E27FC236}">
                <a16:creationId xmlns:a16="http://schemas.microsoft.com/office/drawing/2014/main" id="{41580428-4349-4D59-8079-46DDB6A6320C}"/>
              </a:ext>
              <a:ext uri="{C183D7F6-B498-43B3-948B-1728B52AA6E4}">
                <adec:decorative xmlns:adec="http://schemas.microsoft.com/office/drawing/2017/decorative" val="1"/>
              </a:ext>
            </a:extLst>
          </p:cNvPr>
          <p:cNvSpPr/>
          <p:nvPr/>
        </p:nvSpPr>
        <p:spPr bwMode="auto">
          <a:xfrm rot="5400000">
            <a:off x="2421295" y="3614906"/>
            <a:ext cx="457554" cy="675504"/>
          </a:xfrm>
          <a:prstGeom prst="bentArrow">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err="1">
              <a:solidFill>
                <a:schemeClr val="tx1"/>
              </a:solidFill>
            </a:endParaRPr>
          </a:p>
        </p:txBody>
      </p:sp>
      <p:sp>
        <p:nvSpPr>
          <p:cNvPr id="10" name="TextBox 9">
            <a:extLst>
              <a:ext uri="{FF2B5EF4-FFF2-40B4-BE49-F238E27FC236}">
                <a16:creationId xmlns:a16="http://schemas.microsoft.com/office/drawing/2014/main" id="{95560411-DE8B-449B-88E9-13371BFD7CAE}"/>
              </a:ext>
            </a:extLst>
          </p:cNvPr>
          <p:cNvSpPr txBox="1"/>
          <p:nvPr/>
        </p:nvSpPr>
        <p:spPr>
          <a:xfrm>
            <a:off x="4572000" y="4336702"/>
            <a:ext cx="4267121" cy="615553"/>
          </a:xfrm>
          <a:prstGeom prst="rect">
            <a:avLst/>
          </a:prstGeom>
          <a:noFill/>
        </p:spPr>
        <p:txBody>
          <a:bodyPr wrap="square" lIns="0" tIns="0" rIns="0" bIns="0" rtlCol="0">
            <a:spAutoFit/>
          </a:bodyPr>
          <a:lstStyle/>
          <a:p>
            <a:pPr algn="ctr"/>
            <a:r>
              <a:rPr lang="en-US" sz="2000" u="sng" dirty="0"/>
              <a:t>Environment creation setting just launched in May ‘19</a:t>
            </a:r>
          </a:p>
        </p:txBody>
      </p:sp>
    </p:spTree>
    <p:extLst>
      <p:ext uri="{BB962C8B-B14F-4D97-AF65-F5344CB8AC3E}">
        <p14:creationId xmlns:p14="http://schemas.microsoft.com/office/powerpoint/2010/main" val="1303200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948D-741D-4AAC-8F43-D999997B17B6}"/>
              </a:ext>
            </a:extLst>
          </p:cNvPr>
          <p:cNvSpPr>
            <a:spLocks noGrp="1"/>
          </p:cNvSpPr>
          <p:nvPr>
            <p:ph type="title" idx="4294967295"/>
          </p:nvPr>
        </p:nvSpPr>
        <p:spPr>
          <a:xfrm>
            <a:off x="663575" y="239865"/>
            <a:ext cx="8480425" cy="307975"/>
          </a:xfrm>
        </p:spPr>
        <p:txBody>
          <a:bodyPr/>
          <a:lstStyle/>
          <a:p>
            <a:pPr algn="ctr"/>
            <a:r>
              <a:rPr lang="en-US" sz="2100" dirty="0"/>
              <a:t>Leverage management connectors &amp; PowerShell</a:t>
            </a:r>
            <a:endParaRPr lang="en-US" dirty="0"/>
          </a:p>
        </p:txBody>
      </p:sp>
      <p:sp>
        <p:nvSpPr>
          <p:cNvPr id="29" name="Text Placeholder 2">
            <a:extLst>
              <a:ext uri="{FF2B5EF4-FFF2-40B4-BE49-F238E27FC236}">
                <a16:creationId xmlns:a16="http://schemas.microsoft.com/office/drawing/2014/main" id="{E85C1727-8346-43EA-907A-451EA8B993FE}"/>
              </a:ext>
            </a:extLst>
          </p:cNvPr>
          <p:cNvSpPr txBox="1">
            <a:spLocks/>
          </p:cNvSpPr>
          <p:nvPr/>
        </p:nvSpPr>
        <p:spPr>
          <a:xfrm>
            <a:off x="503141" y="807599"/>
            <a:ext cx="8195238" cy="203710"/>
          </a:xfrm>
          <a:prstGeom prst="rect">
            <a:avLst/>
          </a:prstGeom>
        </p:spPr>
        <p:txBody>
          <a:bodyPr vert="horz" wrap="square" lIns="0" tIns="0" rIns="0" bIns="0" rtlCol="0">
            <a:spAutoFit/>
          </a:bodyPr>
          <a:lstStyle>
            <a:lvl1pPr marL="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2400" kern="1200" spc="0" baseline="0">
                <a:solidFill>
                  <a:srgbClr val="000000"/>
                </a:solidFill>
                <a:latin typeface="+mn-lt"/>
                <a:ea typeface="+mn-ea"/>
                <a:cs typeface="+mn-cs"/>
              </a:defRPr>
            </a:lvl1pPr>
            <a:lvl2pPr marL="2286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800" kern="1200" spc="0" baseline="0">
                <a:solidFill>
                  <a:srgbClr val="000000"/>
                </a:solidFill>
                <a:latin typeface="+mn-lt"/>
                <a:ea typeface="+mn-ea"/>
                <a:cs typeface="+mn-cs"/>
              </a:defRPr>
            </a:lvl2pPr>
            <a:lvl3pPr marL="4572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3pPr>
            <a:lvl4pPr marL="6858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71" dirty="0">
                <a:latin typeface="Segoe UI Light" panose="020B0502040204020203" pitchFamily="34" charset="0"/>
                <a:cs typeface="Segoe UI Light" panose="020B0502040204020203" pitchFamily="34" charset="0"/>
              </a:rPr>
              <a:t>powerful reporting tools + tools for action</a:t>
            </a:r>
          </a:p>
        </p:txBody>
      </p:sp>
      <p:sp>
        <p:nvSpPr>
          <p:cNvPr id="13" name="Rechteck 12">
            <a:extLst>
              <a:ext uri="{FF2B5EF4-FFF2-40B4-BE49-F238E27FC236}">
                <a16:creationId xmlns:a16="http://schemas.microsoft.com/office/drawing/2014/main" id="{260AB615-C03B-40DE-90E2-9634A5E2A8C9}"/>
              </a:ext>
            </a:extLst>
          </p:cNvPr>
          <p:cNvSpPr/>
          <p:nvPr/>
        </p:nvSpPr>
        <p:spPr>
          <a:xfrm>
            <a:off x="271378" y="1207772"/>
            <a:ext cx="8549094" cy="872675"/>
          </a:xfrm>
          <a:prstGeom prst="rect">
            <a:avLst/>
          </a:prstGeom>
        </p:spPr>
        <p:txBody>
          <a:bodyPr wrap="square">
            <a:spAutoFit/>
          </a:bodyPr>
          <a:lstStyle/>
          <a:p>
            <a:r>
              <a:rPr lang="en-US" sz="1471" dirty="0">
                <a:solidFill>
                  <a:srgbClr val="742772"/>
                </a:solidFill>
                <a:latin typeface="Segoe UI Light" panose="020B0502040204020203" pitchFamily="34" charset="0"/>
                <a:cs typeface="Segoe UI Light" panose="020B0502040204020203" pitchFamily="34" charset="0"/>
              </a:rPr>
              <a:t>Management connectors</a:t>
            </a:r>
          </a:p>
          <a:p>
            <a:pPr lvl="1"/>
            <a:r>
              <a:rPr lang="en-US" sz="1200" dirty="0">
                <a:solidFill>
                  <a:srgbClr val="000000"/>
                </a:solidFill>
                <a:latin typeface="Segoe UI Light" panose="020B0502040204020203" pitchFamily="34" charset="0"/>
                <a:cs typeface="Segoe UI Light" panose="020B0502040204020203" pitchFamily="34" charset="0"/>
              </a:rPr>
              <a:t>Full visibility: Power Platform APIs in an accessible connector interface, provide admin access to resources</a:t>
            </a:r>
          </a:p>
          <a:p>
            <a:pPr lvl="1"/>
            <a:r>
              <a:rPr lang="en-US" sz="1200" dirty="0">
                <a:solidFill>
                  <a:srgbClr val="000000"/>
                </a:solidFill>
                <a:latin typeface="Segoe UI Light" panose="020B0502040204020203" pitchFamily="34" charset="0"/>
                <a:cs typeface="Segoe UI Light" panose="020B0502040204020203" pitchFamily="34" charset="0"/>
              </a:rPr>
              <a:t>Customization : Pull the metadata you need to build the custom reports you want</a:t>
            </a:r>
          </a:p>
          <a:p>
            <a:pPr lvl="1"/>
            <a:r>
              <a:rPr lang="en-US" sz="1200" dirty="0">
                <a:solidFill>
                  <a:srgbClr val="000000"/>
                </a:solidFill>
                <a:latin typeface="Segoe UI Light" panose="020B0502040204020203" pitchFamily="34" charset="0"/>
                <a:cs typeface="Segoe UI Light" panose="020B0502040204020203" pitchFamily="34" charset="0"/>
              </a:rPr>
              <a:t>Flexibility: Build the policies you need to implement administration + governance requirements</a:t>
            </a:r>
          </a:p>
        </p:txBody>
      </p:sp>
      <p:sp>
        <p:nvSpPr>
          <p:cNvPr id="45" name="TextBox 12">
            <a:extLst>
              <a:ext uri="{FF2B5EF4-FFF2-40B4-BE49-F238E27FC236}">
                <a16:creationId xmlns:a16="http://schemas.microsoft.com/office/drawing/2014/main" id="{239A33E1-D5CB-42F9-923F-CF659044A1DC}"/>
              </a:ext>
            </a:extLst>
          </p:cNvPr>
          <p:cNvSpPr txBox="1"/>
          <p:nvPr/>
        </p:nvSpPr>
        <p:spPr>
          <a:xfrm>
            <a:off x="495685" y="3371514"/>
            <a:ext cx="1488353" cy="454227"/>
          </a:xfrm>
          <a:prstGeom prst="rect">
            <a:avLst/>
          </a:prstGeom>
          <a:noFill/>
        </p:spPr>
        <p:txBody>
          <a:bodyPr wrap="square" rtlCol="0">
            <a:spAutoFit/>
          </a:bodyPr>
          <a:lstStyle/>
          <a:p>
            <a:pPr algn="ctr"/>
            <a:r>
              <a:rPr lang="en-US" sz="1176" dirty="0">
                <a:solidFill>
                  <a:srgbClr val="742772"/>
                </a:solidFill>
                <a:latin typeface="Segoe UI Light" panose="020B0502040204020203" pitchFamily="34" charset="0"/>
                <a:cs typeface="Segoe UI Light" panose="020B0502040204020203" pitchFamily="34" charset="0"/>
              </a:rPr>
              <a:t>Flow</a:t>
            </a:r>
            <a:br>
              <a:rPr lang="en-US" sz="1176" dirty="0">
                <a:solidFill>
                  <a:srgbClr val="742772"/>
                </a:solidFill>
                <a:latin typeface="Segoe UI Light" panose="020B0502040204020203" pitchFamily="34" charset="0"/>
                <a:cs typeface="Segoe UI Light" panose="020B0502040204020203" pitchFamily="34" charset="0"/>
              </a:rPr>
            </a:br>
            <a:r>
              <a:rPr lang="en-US" sz="1176" dirty="0">
                <a:solidFill>
                  <a:srgbClr val="742772"/>
                </a:solidFill>
                <a:latin typeface="Segoe UI Light" panose="020B0502040204020203" pitchFamily="34" charset="0"/>
                <a:cs typeface="Segoe UI Light" panose="020B0502040204020203" pitchFamily="34" charset="0"/>
              </a:rPr>
              <a:t>Management</a:t>
            </a:r>
          </a:p>
        </p:txBody>
      </p:sp>
      <p:sp>
        <p:nvSpPr>
          <p:cNvPr id="46" name="TextBox 12">
            <a:extLst>
              <a:ext uri="{FF2B5EF4-FFF2-40B4-BE49-F238E27FC236}">
                <a16:creationId xmlns:a16="http://schemas.microsoft.com/office/drawing/2014/main" id="{11861547-5DE6-4B84-9BBE-CECFD1E5F095}"/>
              </a:ext>
            </a:extLst>
          </p:cNvPr>
          <p:cNvSpPr txBox="1"/>
          <p:nvPr/>
        </p:nvSpPr>
        <p:spPr>
          <a:xfrm>
            <a:off x="1840323" y="2560445"/>
            <a:ext cx="1488353" cy="454227"/>
          </a:xfrm>
          <a:prstGeom prst="rect">
            <a:avLst/>
          </a:prstGeom>
          <a:noFill/>
        </p:spPr>
        <p:txBody>
          <a:bodyPr wrap="square" rtlCol="0">
            <a:spAutoFit/>
          </a:bodyPr>
          <a:lstStyle/>
          <a:p>
            <a:pPr algn="ctr"/>
            <a:r>
              <a:rPr lang="en-US" sz="1176" dirty="0">
                <a:solidFill>
                  <a:srgbClr val="742772"/>
                </a:solidFill>
                <a:latin typeface="Segoe UI Light" panose="020B0502040204020203" pitchFamily="34" charset="0"/>
                <a:cs typeface="Segoe UI Light" panose="020B0502040204020203" pitchFamily="34" charset="0"/>
              </a:rPr>
              <a:t>Power Platform for Admins</a:t>
            </a:r>
          </a:p>
        </p:txBody>
      </p:sp>
      <p:sp>
        <p:nvSpPr>
          <p:cNvPr id="47" name="TextBox 12">
            <a:extLst>
              <a:ext uri="{FF2B5EF4-FFF2-40B4-BE49-F238E27FC236}">
                <a16:creationId xmlns:a16="http://schemas.microsoft.com/office/drawing/2014/main" id="{51FF6A87-AB32-4DD7-8DFE-2CD3EBCCE373}"/>
              </a:ext>
            </a:extLst>
          </p:cNvPr>
          <p:cNvSpPr txBox="1"/>
          <p:nvPr/>
        </p:nvSpPr>
        <p:spPr>
          <a:xfrm>
            <a:off x="3211980" y="2143677"/>
            <a:ext cx="1488353" cy="454227"/>
          </a:xfrm>
          <a:prstGeom prst="rect">
            <a:avLst/>
          </a:prstGeom>
          <a:noFill/>
        </p:spPr>
        <p:txBody>
          <a:bodyPr wrap="square" rtlCol="0">
            <a:spAutoFit/>
          </a:bodyPr>
          <a:lstStyle/>
          <a:p>
            <a:pPr algn="ctr"/>
            <a:r>
              <a:rPr lang="en-US" sz="1176" dirty="0">
                <a:solidFill>
                  <a:srgbClr val="742772"/>
                </a:solidFill>
                <a:latin typeface="Segoe UI Light" panose="020B0502040204020203" pitchFamily="34" charset="0"/>
                <a:cs typeface="Segoe UI Light" panose="020B0502040204020203" pitchFamily="34" charset="0"/>
              </a:rPr>
              <a:t>PowerApps for Admins</a:t>
            </a:r>
          </a:p>
        </p:txBody>
      </p:sp>
      <p:sp>
        <p:nvSpPr>
          <p:cNvPr id="48" name="TextBox 12">
            <a:extLst>
              <a:ext uri="{FF2B5EF4-FFF2-40B4-BE49-F238E27FC236}">
                <a16:creationId xmlns:a16="http://schemas.microsoft.com/office/drawing/2014/main" id="{AEE6E06C-53F0-48CC-B100-D1A68537154D}"/>
              </a:ext>
            </a:extLst>
          </p:cNvPr>
          <p:cNvSpPr txBox="1"/>
          <p:nvPr/>
        </p:nvSpPr>
        <p:spPr>
          <a:xfrm>
            <a:off x="4581615" y="2188091"/>
            <a:ext cx="1488353" cy="454227"/>
          </a:xfrm>
          <a:prstGeom prst="rect">
            <a:avLst/>
          </a:prstGeom>
          <a:noFill/>
        </p:spPr>
        <p:txBody>
          <a:bodyPr wrap="square" rtlCol="0">
            <a:spAutoFit/>
          </a:bodyPr>
          <a:lstStyle/>
          <a:p>
            <a:pPr algn="ctr"/>
            <a:r>
              <a:rPr lang="en-US" sz="1176" dirty="0">
                <a:solidFill>
                  <a:srgbClr val="742772"/>
                </a:solidFill>
                <a:latin typeface="Segoe UI Light" panose="020B0502040204020203" pitchFamily="34" charset="0"/>
                <a:cs typeface="Segoe UI Light" panose="020B0502040204020203" pitchFamily="34" charset="0"/>
              </a:rPr>
              <a:t>PowerApps for App Makers</a:t>
            </a:r>
          </a:p>
        </p:txBody>
      </p:sp>
      <p:sp>
        <p:nvSpPr>
          <p:cNvPr id="49" name="TextBox 12">
            <a:extLst>
              <a:ext uri="{FF2B5EF4-FFF2-40B4-BE49-F238E27FC236}">
                <a16:creationId xmlns:a16="http://schemas.microsoft.com/office/drawing/2014/main" id="{7094A7FA-457D-4D6F-AF28-0CA687E89A76}"/>
              </a:ext>
            </a:extLst>
          </p:cNvPr>
          <p:cNvSpPr txBox="1"/>
          <p:nvPr/>
        </p:nvSpPr>
        <p:spPr>
          <a:xfrm>
            <a:off x="5753336" y="2563613"/>
            <a:ext cx="1869928" cy="454227"/>
          </a:xfrm>
          <a:prstGeom prst="rect">
            <a:avLst/>
          </a:prstGeom>
          <a:noFill/>
        </p:spPr>
        <p:txBody>
          <a:bodyPr wrap="square" rtlCol="0">
            <a:spAutoFit/>
          </a:bodyPr>
          <a:lstStyle/>
          <a:p>
            <a:pPr algn="ctr"/>
            <a:r>
              <a:rPr lang="en-US" sz="1176" dirty="0" err="1">
                <a:solidFill>
                  <a:srgbClr val="5A81C0"/>
                </a:solidFill>
                <a:latin typeface="Segoe UI Light" panose="020B0502040204020203" pitchFamily="34" charset="0"/>
                <a:cs typeface="Segoe UI Light" panose="020B0502040204020203" pitchFamily="34" charset="0"/>
              </a:rPr>
              <a:t>Microsoft.PowerApps</a:t>
            </a:r>
            <a:r>
              <a:rPr lang="en-US" sz="1176" dirty="0">
                <a:solidFill>
                  <a:srgbClr val="5A81C0"/>
                </a:solidFill>
                <a:latin typeface="Segoe UI Light" panose="020B0502040204020203" pitchFamily="34" charset="0"/>
                <a:cs typeface="Segoe UI Light" panose="020B0502040204020203" pitchFamily="34" charset="0"/>
              </a:rPr>
              <a:t>.</a:t>
            </a:r>
            <a:br>
              <a:rPr lang="en-US" sz="1176" dirty="0">
                <a:solidFill>
                  <a:srgbClr val="5A81C0"/>
                </a:solidFill>
                <a:latin typeface="Segoe UI Light" panose="020B0502040204020203" pitchFamily="34" charset="0"/>
                <a:cs typeface="Segoe UI Light" panose="020B0502040204020203" pitchFamily="34" charset="0"/>
              </a:rPr>
            </a:br>
            <a:r>
              <a:rPr lang="en-US" sz="1176" dirty="0" err="1">
                <a:solidFill>
                  <a:srgbClr val="5A81C0"/>
                </a:solidFill>
                <a:latin typeface="Segoe UI Light" panose="020B0502040204020203" pitchFamily="34" charset="0"/>
                <a:cs typeface="Segoe UI Light" panose="020B0502040204020203" pitchFamily="34" charset="0"/>
              </a:rPr>
              <a:t>Administration.PowerShell</a:t>
            </a:r>
            <a:endParaRPr lang="en-US" sz="1176" dirty="0">
              <a:solidFill>
                <a:srgbClr val="5A81C0"/>
              </a:solidFill>
              <a:latin typeface="Segoe UI Light" panose="020B0502040204020203" pitchFamily="34" charset="0"/>
              <a:cs typeface="Segoe UI Light" panose="020B0502040204020203" pitchFamily="34" charset="0"/>
            </a:endParaRPr>
          </a:p>
        </p:txBody>
      </p:sp>
      <p:sp>
        <p:nvSpPr>
          <p:cNvPr id="50" name="TextBox 12">
            <a:extLst>
              <a:ext uri="{FF2B5EF4-FFF2-40B4-BE49-F238E27FC236}">
                <a16:creationId xmlns:a16="http://schemas.microsoft.com/office/drawing/2014/main" id="{9B7C62F6-1F46-4DEF-89BD-23281DBEECD5}"/>
              </a:ext>
            </a:extLst>
          </p:cNvPr>
          <p:cNvSpPr txBox="1"/>
          <p:nvPr/>
        </p:nvSpPr>
        <p:spPr>
          <a:xfrm>
            <a:off x="7234727" y="3325624"/>
            <a:ext cx="1585745" cy="454227"/>
          </a:xfrm>
          <a:prstGeom prst="rect">
            <a:avLst/>
          </a:prstGeom>
          <a:noFill/>
        </p:spPr>
        <p:txBody>
          <a:bodyPr wrap="square" rtlCol="0">
            <a:spAutoFit/>
          </a:bodyPr>
          <a:lstStyle/>
          <a:p>
            <a:pPr algn="ctr"/>
            <a:r>
              <a:rPr lang="en-US" sz="1176" dirty="0" err="1">
                <a:solidFill>
                  <a:srgbClr val="5A81C0"/>
                </a:solidFill>
                <a:latin typeface="Segoe UI Light" panose="020B0502040204020203" pitchFamily="34" charset="0"/>
                <a:cs typeface="Segoe UI Light" panose="020B0502040204020203" pitchFamily="34" charset="0"/>
              </a:rPr>
              <a:t>Microsoft.PowerApps.PowerShell</a:t>
            </a:r>
            <a:endParaRPr lang="en-US" sz="1176" dirty="0">
              <a:solidFill>
                <a:srgbClr val="5A81C0"/>
              </a:solidFill>
              <a:latin typeface="Segoe UI Light" panose="020B0502040204020203" pitchFamily="34" charset="0"/>
              <a:cs typeface="Segoe UI Light" panose="020B0502040204020203" pitchFamily="34" charset="0"/>
            </a:endParaRPr>
          </a:p>
        </p:txBody>
      </p:sp>
      <p:sp>
        <p:nvSpPr>
          <p:cNvPr id="8" name="Text Placeholder 3">
            <a:extLst>
              <a:ext uri="{FF2B5EF4-FFF2-40B4-BE49-F238E27FC236}">
                <a16:creationId xmlns:a16="http://schemas.microsoft.com/office/drawing/2014/main" id="{D4122FD7-2949-4403-AC25-7DDE02EC2777}"/>
              </a:ext>
            </a:extLst>
          </p:cNvPr>
          <p:cNvSpPr txBox="1">
            <a:spLocks/>
          </p:cNvSpPr>
          <p:nvPr/>
        </p:nvSpPr>
        <p:spPr>
          <a:xfrm>
            <a:off x="3123230" y="4197215"/>
            <a:ext cx="3149435" cy="591663"/>
          </a:xfrm>
          <a:prstGeom prst="rect">
            <a:avLst/>
          </a:prstGeom>
        </p:spPr>
        <p:txBody>
          <a:bodyPr lIns="0" tIns="0" rIns="0" bIns="0"/>
          <a:lstStyle>
            <a:lvl1pPr marL="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2600" kern="1200" spc="0" baseline="0">
                <a:solidFill>
                  <a:srgbClr val="000000"/>
                </a:solidFill>
                <a:latin typeface="+mn-lt"/>
                <a:ea typeface="+mn-ea"/>
                <a:cs typeface="+mn-cs"/>
              </a:defRPr>
            </a:lvl1pPr>
            <a:lvl2pPr marL="2286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4572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3pPr>
            <a:lvl4pPr marL="6858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4pPr>
            <a:lvl5pPr marL="9144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685775">
              <a:lnSpc>
                <a:spcPct val="100000"/>
              </a:lnSpc>
              <a:buSzTx/>
              <a:defRPr/>
            </a:pPr>
            <a:r>
              <a:rPr lang="en-US" sz="1176" dirty="0">
                <a:solidFill>
                  <a:srgbClr val="282828"/>
                </a:solidFill>
                <a:latin typeface="Segoe UI Light" panose="020B0502040204020203" pitchFamily="34" charset="0"/>
                <a:cs typeface="Segoe UI Light" panose="020B0502040204020203" pitchFamily="34" charset="0"/>
              </a:rPr>
              <a:t>The </a:t>
            </a:r>
            <a:r>
              <a:rPr lang="en-US" sz="1176" dirty="0">
                <a:solidFill>
                  <a:srgbClr val="5A81C0"/>
                </a:solidFill>
                <a:latin typeface="Segoe UI Light" panose="020B0502040204020203" pitchFamily="34" charset="0"/>
                <a:cs typeface="Segoe UI Light" panose="020B0502040204020203" pitchFamily="34" charset="0"/>
              </a:rPr>
              <a:t>PowerShell Cmdlets</a:t>
            </a:r>
            <a:r>
              <a:rPr lang="en-US" sz="1176" dirty="0">
                <a:solidFill>
                  <a:srgbClr val="282828"/>
                </a:solidFill>
                <a:latin typeface="Segoe UI Light" panose="020B0502040204020203" pitchFamily="34" charset="0"/>
                <a:cs typeface="Segoe UI Light" panose="020B0502040204020203" pitchFamily="34" charset="0"/>
              </a:rPr>
              <a:t> give admins full visibility to all activity for Power Apps and Flow in their organization - </a:t>
            </a:r>
            <a:r>
              <a:rPr lang="en-US" sz="1176" dirty="0">
                <a:solidFill>
                  <a:srgbClr val="282828"/>
                </a:solidFill>
                <a:latin typeface="Segoe UI Light" panose="020B0502040204020203" pitchFamily="34" charset="0"/>
                <a:cs typeface="Segoe UI Light" panose="020B0502040204020203" pitchFamily="34" charset="0"/>
                <a:hlinkClick r:id="rId2"/>
              </a:rPr>
              <a:t>aka.ms/</a:t>
            </a:r>
            <a:r>
              <a:rPr lang="en-US" sz="1176" dirty="0" err="1">
                <a:solidFill>
                  <a:srgbClr val="282828"/>
                </a:solidFill>
                <a:latin typeface="Segoe UI Light" panose="020B0502040204020203" pitchFamily="34" charset="0"/>
                <a:cs typeface="Segoe UI Light" panose="020B0502040204020203" pitchFamily="34" charset="0"/>
                <a:hlinkClick r:id="rId2"/>
              </a:rPr>
              <a:t>powerappspowershell</a:t>
            </a:r>
            <a:r>
              <a:rPr lang="en-US" sz="1176" dirty="0">
                <a:solidFill>
                  <a:srgbClr val="282828"/>
                </a:solidFill>
                <a:latin typeface="Segoe UI Light" panose="020B0502040204020203" pitchFamily="34" charset="0"/>
                <a:cs typeface="Segoe UI Light" panose="020B0502040204020203" pitchFamily="34" charset="0"/>
              </a:rPr>
              <a:t>.</a:t>
            </a:r>
          </a:p>
        </p:txBody>
      </p:sp>
      <p:sp>
        <p:nvSpPr>
          <p:cNvPr id="3" name="Footer Placeholder 2">
            <a:extLst>
              <a:ext uri="{FF2B5EF4-FFF2-40B4-BE49-F238E27FC236}">
                <a16:creationId xmlns:a16="http://schemas.microsoft.com/office/drawing/2014/main" id="{032D40B3-68C5-4632-B908-032CB8CD120E}"/>
              </a:ext>
              <a:ext uri="{C183D7F6-B498-43B3-948B-1728B52AA6E4}">
                <adec:decorative xmlns:adec="http://schemas.microsoft.com/office/drawing/2017/decorative" val="1"/>
              </a:ext>
            </a:extLst>
          </p:cNvPr>
          <p:cNvSpPr>
            <a:spLocks noGrp="1"/>
          </p:cNvSpPr>
          <p:nvPr>
            <p:ph type="ftr" sz="quarter" idx="10"/>
          </p:nvPr>
        </p:nvSpPr>
        <p:spPr/>
        <p:txBody>
          <a:bodyPr/>
          <a:lstStyle/>
          <a:p>
            <a:pPr defTabSz="685800">
              <a:defRPr/>
            </a:pPr>
            <a:r>
              <a:rPr lang="en-US" dirty="0">
                <a:solidFill>
                  <a:srgbClr val="FFFFFF">
                    <a:lumMod val="65000"/>
                  </a:srgbClr>
                </a:solidFill>
                <a:latin typeface="Segoe UI"/>
              </a:rPr>
              <a:t>© Microsoft Corporation                                                                                  								                    			  Power Platform </a:t>
            </a:r>
          </a:p>
        </p:txBody>
      </p:sp>
      <p:cxnSp>
        <p:nvCxnSpPr>
          <p:cNvPr id="5" name="Straight Connector 1253">
            <a:extLst>
              <a:ext uri="{FF2B5EF4-FFF2-40B4-BE49-F238E27FC236}">
                <a16:creationId xmlns:a16="http://schemas.microsoft.com/office/drawing/2014/main" id="{0F364A92-30D7-4931-9BE2-40124E77C171}"/>
              </a:ext>
              <a:ext uri="{C183D7F6-B498-43B3-948B-1728B52AA6E4}">
                <adec:decorative xmlns:adec="http://schemas.microsoft.com/office/drawing/2017/decorative" val="1"/>
              </a:ext>
            </a:extLst>
          </p:cNvPr>
          <p:cNvCxnSpPr>
            <a:cxnSpLocks/>
          </p:cNvCxnSpPr>
          <p:nvPr/>
        </p:nvCxnSpPr>
        <p:spPr>
          <a:xfrm flipV="1">
            <a:off x="1243388" y="4397549"/>
            <a:ext cx="0" cy="493808"/>
          </a:xfrm>
          <a:prstGeom prst="line">
            <a:avLst/>
          </a:prstGeom>
          <a:noFill/>
          <a:ln w="22225" cap="flat" cmpd="sng" algn="ctr">
            <a:solidFill>
              <a:schemeClr val="bg1">
                <a:lumMod val="85000"/>
              </a:schemeClr>
            </a:solidFill>
            <a:prstDash val="sysDot"/>
            <a:miter lim="800000"/>
            <a:headEnd type="none" w="lg" len="med"/>
            <a:tailEnd type="none" w="lg" len="med"/>
          </a:ln>
          <a:effectLst/>
        </p:spPr>
      </p:cxnSp>
      <p:cxnSp>
        <p:nvCxnSpPr>
          <p:cNvPr id="7" name="Straight Connector 1253">
            <a:extLst>
              <a:ext uri="{FF2B5EF4-FFF2-40B4-BE49-F238E27FC236}">
                <a16:creationId xmlns:a16="http://schemas.microsoft.com/office/drawing/2014/main" id="{B1A1F23B-211C-46B1-9800-CEED642758C9}"/>
              </a:ext>
              <a:ext uri="{C183D7F6-B498-43B3-948B-1728B52AA6E4}">
                <adec:decorative xmlns:adec="http://schemas.microsoft.com/office/drawing/2017/decorative" val="1"/>
              </a:ext>
            </a:extLst>
          </p:cNvPr>
          <p:cNvCxnSpPr>
            <a:cxnSpLocks/>
          </p:cNvCxnSpPr>
          <p:nvPr/>
        </p:nvCxnSpPr>
        <p:spPr>
          <a:xfrm flipV="1">
            <a:off x="3943687" y="3205213"/>
            <a:ext cx="0" cy="493808"/>
          </a:xfrm>
          <a:prstGeom prst="line">
            <a:avLst/>
          </a:prstGeom>
          <a:noFill/>
          <a:ln w="22225" cap="flat" cmpd="sng" algn="ctr">
            <a:solidFill>
              <a:schemeClr val="bg1">
                <a:lumMod val="85000"/>
              </a:schemeClr>
            </a:solidFill>
            <a:prstDash val="sysDot"/>
            <a:miter lim="800000"/>
            <a:headEnd type="none" w="lg" len="med"/>
            <a:tailEnd type="none" w="lg" len="med"/>
          </a:ln>
          <a:effectLst/>
        </p:spPr>
      </p:cxnSp>
      <p:cxnSp>
        <p:nvCxnSpPr>
          <p:cNvPr id="9" name="Straight Connector 1253">
            <a:extLst>
              <a:ext uri="{FF2B5EF4-FFF2-40B4-BE49-F238E27FC236}">
                <a16:creationId xmlns:a16="http://schemas.microsoft.com/office/drawing/2014/main" id="{649C2542-5098-49BC-B135-A975AEFFD293}"/>
              </a:ext>
              <a:ext uri="{C183D7F6-B498-43B3-948B-1728B52AA6E4}">
                <adec:decorative xmlns:adec="http://schemas.microsoft.com/office/drawing/2017/decorative" val="1"/>
              </a:ext>
            </a:extLst>
          </p:cNvPr>
          <p:cNvCxnSpPr>
            <a:cxnSpLocks/>
          </p:cNvCxnSpPr>
          <p:nvPr/>
        </p:nvCxnSpPr>
        <p:spPr>
          <a:xfrm flipV="1">
            <a:off x="5322691" y="3225627"/>
            <a:ext cx="0" cy="493808"/>
          </a:xfrm>
          <a:prstGeom prst="line">
            <a:avLst/>
          </a:prstGeom>
          <a:noFill/>
          <a:ln w="22225" cap="flat" cmpd="sng" algn="ctr">
            <a:solidFill>
              <a:schemeClr val="bg1">
                <a:lumMod val="85000"/>
              </a:schemeClr>
            </a:solidFill>
            <a:prstDash val="sysDot"/>
            <a:miter lim="800000"/>
            <a:headEnd type="none" w="lg" len="med"/>
            <a:tailEnd type="none" w="lg" len="med"/>
          </a:ln>
          <a:effectLst/>
        </p:spPr>
      </p:cxnSp>
      <p:cxnSp>
        <p:nvCxnSpPr>
          <p:cNvPr id="11" name="Straight Connector 1253">
            <a:extLst>
              <a:ext uri="{FF2B5EF4-FFF2-40B4-BE49-F238E27FC236}">
                <a16:creationId xmlns:a16="http://schemas.microsoft.com/office/drawing/2014/main" id="{927D5617-1D08-4022-8F47-792F5AA72DA4}"/>
              </a:ext>
              <a:ext uri="{C183D7F6-B498-43B3-948B-1728B52AA6E4}">
                <adec:decorative xmlns:adec="http://schemas.microsoft.com/office/drawing/2017/decorative" val="1"/>
              </a:ext>
            </a:extLst>
          </p:cNvPr>
          <p:cNvCxnSpPr>
            <a:cxnSpLocks/>
          </p:cNvCxnSpPr>
          <p:nvPr/>
        </p:nvCxnSpPr>
        <p:spPr>
          <a:xfrm flipV="1">
            <a:off x="6688300" y="3590884"/>
            <a:ext cx="0" cy="493808"/>
          </a:xfrm>
          <a:prstGeom prst="line">
            <a:avLst/>
          </a:prstGeom>
          <a:noFill/>
          <a:ln w="22225" cap="flat" cmpd="sng" algn="ctr">
            <a:solidFill>
              <a:schemeClr val="bg1">
                <a:lumMod val="85000"/>
              </a:schemeClr>
            </a:solidFill>
            <a:prstDash val="sysDot"/>
            <a:miter lim="800000"/>
            <a:headEnd type="none" w="lg" len="med"/>
            <a:tailEnd type="none" w="lg" len="med"/>
          </a:ln>
          <a:effectLst/>
        </p:spPr>
      </p:cxnSp>
      <p:cxnSp>
        <p:nvCxnSpPr>
          <p:cNvPr id="12" name="Straight Connector 1253">
            <a:extLst>
              <a:ext uri="{FF2B5EF4-FFF2-40B4-BE49-F238E27FC236}">
                <a16:creationId xmlns:a16="http://schemas.microsoft.com/office/drawing/2014/main" id="{948E1865-21AE-4D8C-AC6D-0CBBA34155AE}"/>
              </a:ext>
              <a:ext uri="{C183D7F6-B498-43B3-948B-1728B52AA6E4}">
                <adec:decorative xmlns:adec="http://schemas.microsoft.com/office/drawing/2017/decorative" val="1"/>
              </a:ext>
            </a:extLst>
          </p:cNvPr>
          <p:cNvCxnSpPr>
            <a:cxnSpLocks/>
          </p:cNvCxnSpPr>
          <p:nvPr/>
        </p:nvCxnSpPr>
        <p:spPr>
          <a:xfrm flipV="1">
            <a:off x="2586995" y="3582004"/>
            <a:ext cx="0" cy="493808"/>
          </a:xfrm>
          <a:prstGeom prst="line">
            <a:avLst/>
          </a:prstGeom>
          <a:noFill/>
          <a:ln w="22225" cap="flat" cmpd="sng" algn="ctr">
            <a:solidFill>
              <a:schemeClr val="bg1">
                <a:lumMod val="85000"/>
              </a:schemeClr>
            </a:solidFill>
            <a:prstDash val="sysDot"/>
            <a:miter lim="800000"/>
            <a:headEnd type="none" w="lg" len="med"/>
            <a:tailEnd type="none" w="lg" len="med"/>
          </a:ln>
          <a:effectLst/>
        </p:spPr>
      </p:cxnSp>
      <p:cxnSp>
        <p:nvCxnSpPr>
          <p:cNvPr id="14" name="Straight Connector 1253">
            <a:extLst>
              <a:ext uri="{FF2B5EF4-FFF2-40B4-BE49-F238E27FC236}">
                <a16:creationId xmlns:a16="http://schemas.microsoft.com/office/drawing/2014/main" id="{0E6BC9AC-47DB-47AD-8482-1B3B4A7EEA6E}"/>
              </a:ext>
              <a:ext uri="{C183D7F6-B498-43B3-948B-1728B52AA6E4}">
                <adec:decorative xmlns:adec="http://schemas.microsoft.com/office/drawing/2017/decorative" val="1"/>
              </a:ext>
            </a:extLst>
          </p:cNvPr>
          <p:cNvCxnSpPr>
            <a:cxnSpLocks/>
          </p:cNvCxnSpPr>
          <p:nvPr/>
        </p:nvCxnSpPr>
        <p:spPr>
          <a:xfrm flipV="1">
            <a:off x="7977580" y="4346114"/>
            <a:ext cx="0" cy="493808"/>
          </a:xfrm>
          <a:prstGeom prst="line">
            <a:avLst/>
          </a:prstGeom>
          <a:noFill/>
          <a:ln w="22225" cap="flat" cmpd="sng" algn="ctr">
            <a:solidFill>
              <a:schemeClr val="bg1">
                <a:lumMod val="85000"/>
              </a:schemeClr>
            </a:solidFill>
            <a:prstDash val="sysDot"/>
            <a:miter lim="800000"/>
            <a:headEnd type="none" w="lg" len="med"/>
            <a:tailEnd type="none" w="lg" len="med"/>
          </a:ln>
          <a:effectLst/>
        </p:spPr>
      </p:cxnSp>
      <p:sp>
        <p:nvSpPr>
          <p:cNvPr id="16" name="Oval 15">
            <a:extLst>
              <a:ext uri="{FF2B5EF4-FFF2-40B4-BE49-F238E27FC236}">
                <a16:creationId xmlns:a16="http://schemas.microsoft.com/office/drawing/2014/main" id="{3A6878BD-057C-422D-9EA3-59F3F0E9C746}"/>
              </a:ext>
              <a:ext uri="{C183D7F6-B498-43B3-948B-1728B52AA6E4}">
                <adec:decorative xmlns:adec="http://schemas.microsoft.com/office/drawing/2017/decorative" val="1"/>
              </a:ext>
            </a:extLst>
          </p:cNvPr>
          <p:cNvSpPr/>
          <p:nvPr/>
        </p:nvSpPr>
        <p:spPr bwMode="auto">
          <a:xfrm>
            <a:off x="-791689" y="3690156"/>
            <a:ext cx="10849576" cy="10849576"/>
          </a:xfrm>
          <a:prstGeom prst="ellipse">
            <a:avLst/>
          </a:prstGeom>
          <a:noFill/>
          <a:ln w="25400">
            <a:solidFill>
              <a:srgbClr val="7427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8" name="Straight Connector 17">
            <a:extLst>
              <a:ext uri="{FF2B5EF4-FFF2-40B4-BE49-F238E27FC236}">
                <a16:creationId xmlns:a16="http://schemas.microsoft.com/office/drawing/2014/main" id="{7E9AEFF5-835A-48A3-A941-BF8E3721C41C}"/>
              </a:ext>
              <a:ext uri="{C183D7F6-B498-43B3-948B-1728B52AA6E4}">
                <adec:decorative xmlns:adec="http://schemas.microsoft.com/office/drawing/2017/decorative" val="1"/>
              </a:ext>
            </a:extLst>
          </p:cNvPr>
          <p:cNvCxnSpPr>
            <a:cxnSpLocks/>
          </p:cNvCxnSpPr>
          <p:nvPr/>
        </p:nvCxnSpPr>
        <p:spPr>
          <a:xfrm>
            <a:off x="1065877" y="4375499"/>
            <a:ext cx="347970" cy="0"/>
          </a:xfrm>
          <a:prstGeom prst="line">
            <a:avLst/>
          </a:prstGeom>
          <a:ln w="158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5ED0B5-D4B3-4F01-B58A-F39D5157B154}"/>
              </a:ext>
              <a:ext uri="{C183D7F6-B498-43B3-948B-1728B52AA6E4}">
                <adec:decorative xmlns:adec="http://schemas.microsoft.com/office/drawing/2017/decorative" val="1"/>
              </a:ext>
            </a:extLst>
          </p:cNvPr>
          <p:cNvCxnSpPr>
            <a:cxnSpLocks/>
          </p:cNvCxnSpPr>
          <p:nvPr/>
        </p:nvCxnSpPr>
        <p:spPr>
          <a:xfrm>
            <a:off x="2410514" y="3554875"/>
            <a:ext cx="347970" cy="0"/>
          </a:xfrm>
          <a:prstGeom prst="line">
            <a:avLst/>
          </a:prstGeom>
          <a:ln w="158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B652C52-F39E-45DB-BC63-8D565E96E99E}"/>
              </a:ext>
              <a:ext uri="{C183D7F6-B498-43B3-948B-1728B52AA6E4}">
                <adec:decorative xmlns:adec="http://schemas.microsoft.com/office/drawing/2017/decorative" val="1"/>
              </a:ext>
            </a:extLst>
          </p:cNvPr>
          <p:cNvCxnSpPr>
            <a:cxnSpLocks/>
          </p:cNvCxnSpPr>
          <p:nvPr/>
        </p:nvCxnSpPr>
        <p:spPr>
          <a:xfrm>
            <a:off x="3774926" y="3179168"/>
            <a:ext cx="347970" cy="0"/>
          </a:xfrm>
          <a:prstGeom prst="line">
            <a:avLst/>
          </a:prstGeom>
          <a:ln w="158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B4B3DA8-48C9-4089-A15A-23C50149F2D5}"/>
              </a:ext>
              <a:ext uri="{C183D7F6-B498-43B3-948B-1728B52AA6E4}">
                <adec:decorative xmlns:adec="http://schemas.microsoft.com/office/drawing/2017/decorative" val="1"/>
              </a:ext>
            </a:extLst>
          </p:cNvPr>
          <p:cNvCxnSpPr>
            <a:cxnSpLocks/>
          </p:cNvCxnSpPr>
          <p:nvPr/>
        </p:nvCxnSpPr>
        <p:spPr>
          <a:xfrm>
            <a:off x="5139337" y="3198941"/>
            <a:ext cx="347970" cy="0"/>
          </a:xfrm>
          <a:prstGeom prst="line">
            <a:avLst/>
          </a:prstGeom>
          <a:ln w="158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397346B-4835-4583-81D5-6B63003382A3}"/>
              </a:ext>
              <a:ext uri="{C183D7F6-B498-43B3-948B-1728B52AA6E4}">
                <adec:decorative xmlns:adec="http://schemas.microsoft.com/office/drawing/2017/decorative" val="1"/>
              </a:ext>
            </a:extLst>
          </p:cNvPr>
          <p:cNvCxnSpPr>
            <a:cxnSpLocks/>
          </p:cNvCxnSpPr>
          <p:nvPr/>
        </p:nvCxnSpPr>
        <p:spPr>
          <a:xfrm>
            <a:off x="6503748" y="3564762"/>
            <a:ext cx="347970" cy="0"/>
          </a:xfrm>
          <a:prstGeom prst="line">
            <a:avLst/>
          </a:prstGeom>
          <a:ln w="158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87FD613-4CF8-4D92-AB4C-D64611051123}"/>
              </a:ext>
              <a:ext uri="{C183D7F6-B498-43B3-948B-1728B52AA6E4}">
                <adec:decorative xmlns:adec="http://schemas.microsoft.com/office/drawing/2017/decorative" val="1"/>
              </a:ext>
            </a:extLst>
          </p:cNvPr>
          <p:cNvCxnSpPr>
            <a:cxnSpLocks/>
          </p:cNvCxnSpPr>
          <p:nvPr/>
        </p:nvCxnSpPr>
        <p:spPr>
          <a:xfrm>
            <a:off x="7789064" y="4326064"/>
            <a:ext cx="347970" cy="0"/>
          </a:xfrm>
          <a:prstGeom prst="line">
            <a:avLst/>
          </a:prstGeom>
          <a:ln w="158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2" name="Picture 3">
            <a:extLst>
              <a:ext uri="{FF2B5EF4-FFF2-40B4-BE49-F238E27FC236}">
                <a16:creationId xmlns:a16="http://schemas.microsoft.com/office/drawing/2014/main" id="{371FD3B4-6AC0-4D01-8C58-87E52E16F6AC}"/>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1439" y="3041087"/>
            <a:ext cx="413280" cy="413280"/>
          </a:xfrm>
          <a:prstGeom prst="rect">
            <a:avLst/>
          </a:prstGeom>
        </p:spPr>
      </p:pic>
      <p:pic>
        <p:nvPicPr>
          <p:cNvPr id="37" name="Picture 4">
            <a:extLst>
              <a:ext uri="{FF2B5EF4-FFF2-40B4-BE49-F238E27FC236}">
                <a16:creationId xmlns:a16="http://schemas.microsoft.com/office/drawing/2014/main" id="{9242B138-5F2C-4C21-AB46-7A5FBCE16E9F}"/>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3222" y="3856632"/>
            <a:ext cx="413280" cy="413280"/>
          </a:xfrm>
          <a:prstGeom prst="rect">
            <a:avLst/>
          </a:prstGeom>
        </p:spPr>
      </p:pic>
      <p:pic>
        <p:nvPicPr>
          <p:cNvPr id="42" name="Picture 6">
            <a:extLst>
              <a:ext uri="{FF2B5EF4-FFF2-40B4-BE49-F238E27FC236}">
                <a16:creationId xmlns:a16="http://schemas.microsoft.com/office/drawing/2014/main" id="{982AC6AE-8DF6-40C4-A703-90EBF2A48A81}"/>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05214" y="2675703"/>
            <a:ext cx="413280" cy="413280"/>
          </a:xfrm>
          <a:prstGeom prst="rect">
            <a:avLst/>
          </a:prstGeom>
        </p:spPr>
      </p:pic>
      <p:pic>
        <p:nvPicPr>
          <p:cNvPr id="43" name="Picture 7">
            <a:extLst>
              <a:ext uri="{FF2B5EF4-FFF2-40B4-BE49-F238E27FC236}">
                <a16:creationId xmlns:a16="http://schemas.microsoft.com/office/drawing/2014/main" id="{D776D452-4799-492F-984D-39868FDE41B4}"/>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44561" y="2645309"/>
            <a:ext cx="413280" cy="413280"/>
          </a:xfrm>
          <a:prstGeom prst="rect">
            <a:avLst/>
          </a:prstGeom>
        </p:spPr>
      </p:pic>
      <p:pic>
        <p:nvPicPr>
          <p:cNvPr id="5126" name="Picture 6">
            <a:extLst>
              <a:ext uri="{FF2B5EF4-FFF2-40B4-BE49-F238E27FC236}">
                <a16:creationId xmlns:a16="http://schemas.microsoft.com/office/drawing/2014/main" id="{292ACDB3-0B22-4F63-B8E6-A7BFA7F15B91}"/>
              </a:ext>
              <a:ext uri="{C183D7F6-B498-43B3-948B-1728B52AA6E4}">
                <adec:decorative xmlns:adec="http://schemas.microsoft.com/office/drawing/2017/decorative" val="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81750" y="3054160"/>
            <a:ext cx="413100" cy="413100"/>
          </a:xfrm>
          <a:prstGeom prst="rect">
            <a:avLst/>
          </a:prstGeom>
          <a:noFill/>
          <a:extLst>
            <a:ext uri="{909E8E84-426E-40DD-AFC4-6F175D3DCCD1}">
              <a14:hiddenFill xmlns:a14="http://schemas.microsoft.com/office/drawing/2010/main">
                <a:solidFill>
                  <a:srgbClr val="FFFFFF"/>
                </a:solidFill>
              </a14:hiddenFill>
            </a:ext>
          </a:extLst>
        </p:spPr>
      </p:pic>
      <p:pic>
        <p:nvPicPr>
          <p:cNvPr id="5131" name="Picture 11">
            <a:extLst>
              <a:ext uri="{FF2B5EF4-FFF2-40B4-BE49-F238E27FC236}">
                <a16:creationId xmlns:a16="http://schemas.microsoft.com/office/drawing/2014/main" id="{30BE0B92-6FBF-4282-97A4-52480FEA5FB8}"/>
              </a:ext>
              <a:ext uri="{C183D7F6-B498-43B3-948B-1728B52AA6E4}">
                <adec:decorative xmlns:adec="http://schemas.microsoft.com/office/drawing/2017/decorative" val="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54768" y="3813040"/>
            <a:ext cx="413100" cy="41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435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40E33-E87A-433F-B9DB-551A58AC2DB6}"/>
              </a:ext>
            </a:extLst>
          </p:cNvPr>
          <p:cNvSpPr>
            <a:spLocks noGrp="1"/>
          </p:cNvSpPr>
          <p:nvPr>
            <p:ph type="title" idx="4294967295"/>
          </p:nvPr>
        </p:nvSpPr>
        <p:spPr>
          <a:xfrm>
            <a:off x="663575" y="465138"/>
            <a:ext cx="8480425" cy="307975"/>
          </a:xfrm>
        </p:spPr>
        <p:txBody>
          <a:bodyPr/>
          <a:lstStyle/>
          <a:p>
            <a:r>
              <a:rPr lang="en-US" dirty="0"/>
              <a:t>Leverage management connectors</a:t>
            </a:r>
          </a:p>
        </p:txBody>
      </p:sp>
      <p:sp>
        <p:nvSpPr>
          <p:cNvPr id="3" name="Footer Placeholder 2">
            <a:extLst>
              <a:ext uri="{FF2B5EF4-FFF2-40B4-BE49-F238E27FC236}">
                <a16:creationId xmlns:a16="http://schemas.microsoft.com/office/drawing/2014/main" id="{690A987B-7FEE-4D3D-B01D-4A1DFA874685}"/>
              </a:ext>
              <a:ext uri="{C183D7F6-B498-43B3-948B-1728B52AA6E4}">
                <adec:decorative xmlns:adec="http://schemas.microsoft.com/office/drawing/2017/decorative" val="1"/>
              </a:ext>
            </a:extLst>
          </p:cNvPr>
          <p:cNvSpPr>
            <a:spLocks noGrp="1"/>
          </p:cNvSpPr>
          <p:nvPr>
            <p:ph type="ftr" sz="quarter" idx="10"/>
          </p:nvPr>
        </p:nvSpPr>
        <p:spPr/>
        <p:txBody>
          <a:bodyPr/>
          <a:lstStyle/>
          <a:p>
            <a:pPr defTabSz="685800">
              <a:defRPr/>
            </a:pPr>
            <a:r>
              <a:rPr lang="en-US" dirty="0">
                <a:solidFill>
                  <a:srgbClr val="FFFFFF">
                    <a:lumMod val="65000"/>
                  </a:srgbClr>
                </a:solidFill>
                <a:latin typeface="Segoe UI"/>
              </a:rPr>
              <a:t>© Microsoft Corporation                                                                                  								                      Power Platform </a:t>
            </a:r>
          </a:p>
        </p:txBody>
      </p:sp>
      <p:pic>
        <p:nvPicPr>
          <p:cNvPr id="14" name="Picture 29">
            <a:extLst>
              <a:ext uri="{FF2B5EF4-FFF2-40B4-BE49-F238E27FC236}">
                <a16:creationId xmlns:a16="http://schemas.microsoft.com/office/drawing/2014/main" id="{8CAE73BF-0783-4C8B-B210-21EC9F80BBF0}"/>
              </a:ext>
              <a:ext uri="{C183D7F6-B498-43B3-948B-1728B52AA6E4}">
                <adec:decorative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41997" y="1359294"/>
            <a:ext cx="4746348" cy="2947738"/>
          </a:xfrm>
          <a:prstGeom prst="rect">
            <a:avLst/>
          </a:prstGeom>
          <a:effectLst>
            <a:outerShdw blurRad="241300" dist="165100" dir="5400000" sx="96000" sy="96000" algn="t" rotWithShape="0">
              <a:prstClr val="black">
                <a:alpha val="46000"/>
              </a:prstClr>
            </a:outerShdw>
          </a:effectLst>
        </p:spPr>
      </p:pic>
      <p:sp>
        <p:nvSpPr>
          <p:cNvPr id="6" name="Rechteck 5" descr="Flow - Screenshot">
            <a:extLst>
              <a:ext uri="{FF2B5EF4-FFF2-40B4-BE49-F238E27FC236}">
                <a16:creationId xmlns:a16="http://schemas.microsoft.com/office/drawing/2014/main" id="{655CFF06-A621-482F-B800-5685CB2051BC}"/>
              </a:ext>
            </a:extLst>
          </p:cNvPr>
          <p:cNvSpPr/>
          <p:nvPr/>
        </p:nvSpPr>
        <p:spPr bwMode="auto">
          <a:xfrm>
            <a:off x="540327" y="1595005"/>
            <a:ext cx="4333010" cy="2488622"/>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3" descr="Flow - Screenshot">
            <a:extLst>
              <a:ext uri="{FF2B5EF4-FFF2-40B4-BE49-F238E27FC236}">
                <a16:creationId xmlns:a16="http://schemas.microsoft.com/office/drawing/2014/main" id="{8FB81171-BA73-4E82-9927-585789A6BA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8904" y="1599916"/>
            <a:ext cx="2872535" cy="2466493"/>
          </a:xfrm>
          <a:prstGeom prst="rect">
            <a:avLst/>
          </a:prstGeom>
        </p:spPr>
      </p:pic>
      <p:pic>
        <p:nvPicPr>
          <p:cNvPr id="7" name="Grafik 6" descr="Management Connector Flow Screenshot- &quot;Get List of new PowerApps, Flows, and Connectors&quot;">
            <a:extLst>
              <a:ext uri="{FF2B5EF4-FFF2-40B4-BE49-F238E27FC236}">
                <a16:creationId xmlns:a16="http://schemas.microsoft.com/office/drawing/2014/main" id="{F0E0BB0D-3DA1-4184-86E1-89F80ECDD49C}"/>
              </a:ext>
            </a:extLst>
          </p:cNvPr>
          <p:cNvPicPr>
            <a:picLocks noChangeAspect="1"/>
          </p:cNvPicPr>
          <p:nvPr/>
        </p:nvPicPr>
        <p:blipFill>
          <a:blip r:embed="rId5"/>
          <a:stretch>
            <a:fillRect/>
          </a:stretch>
        </p:blipFill>
        <p:spPr>
          <a:xfrm>
            <a:off x="5752518" y="881149"/>
            <a:ext cx="2591642" cy="1880300"/>
          </a:xfrm>
          <a:prstGeom prst="rect">
            <a:avLst/>
          </a:prstGeom>
        </p:spPr>
      </p:pic>
      <p:pic>
        <p:nvPicPr>
          <p:cNvPr id="8" name="Grafik 7" descr="Management Connector Flow Screenshot - &quot;Receive an email with a list of new Custom Connectors&quot;">
            <a:extLst>
              <a:ext uri="{FF2B5EF4-FFF2-40B4-BE49-F238E27FC236}">
                <a16:creationId xmlns:a16="http://schemas.microsoft.com/office/drawing/2014/main" id="{78CD6B1E-E6DE-4D7C-9AAD-212159E0D453}"/>
              </a:ext>
            </a:extLst>
          </p:cNvPr>
          <p:cNvPicPr>
            <a:picLocks noChangeAspect="1"/>
          </p:cNvPicPr>
          <p:nvPr/>
        </p:nvPicPr>
        <p:blipFill>
          <a:blip r:embed="rId6"/>
          <a:stretch>
            <a:fillRect/>
          </a:stretch>
        </p:blipFill>
        <p:spPr>
          <a:xfrm>
            <a:off x="5760825" y="2790358"/>
            <a:ext cx="2583335" cy="1887821"/>
          </a:xfrm>
          <a:prstGeom prst="rect">
            <a:avLst/>
          </a:prstGeom>
        </p:spPr>
      </p:pic>
    </p:spTree>
    <p:extLst>
      <p:ext uri="{BB962C8B-B14F-4D97-AF65-F5344CB8AC3E}">
        <p14:creationId xmlns:p14="http://schemas.microsoft.com/office/powerpoint/2010/main" val="237640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02202-0BAE-45C8-88A5-9BCF070206DB}"/>
              </a:ext>
            </a:extLst>
          </p:cNvPr>
          <p:cNvSpPr>
            <a:spLocks noGrp="1"/>
          </p:cNvSpPr>
          <p:nvPr>
            <p:ph type="title" idx="4294967295"/>
          </p:nvPr>
        </p:nvSpPr>
        <p:spPr>
          <a:xfrm>
            <a:off x="671513" y="171450"/>
            <a:ext cx="8472487" cy="498475"/>
          </a:xfrm>
        </p:spPr>
        <p:txBody>
          <a:bodyPr/>
          <a:lstStyle/>
          <a:p>
            <a:r>
              <a:rPr lang="en-US" dirty="0"/>
              <a:t>Power Platform for Admins</a:t>
            </a:r>
          </a:p>
        </p:txBody>
      </p:sp>
      <p:pic>
        <p:nvPicPr>
          <p:cNvPr id="3" name="Picture 2" descr="Power Platform for Admins Connectors -Screenshot&#10;Options read:&#10;Create CDS Database&#10;Create Environment&#10;Create Environment DLP Policy&#10;Create Tenant DLP Policy&#10;Delete Environment&#10;Delete Environment DLP Policy&#10;Delete Tenant DLP Policy&#10;Edit Environment Role Assignment&#10;Get CDS Provisioning Status">
            <a:extLst>
              <a:ext uri="{FF2B5EF4-FFF2-40B4-BE49-F238E27FC236}">
                <a16:creationId xmlns:a16="http://schemas.microsoft.com/office/drawing/2014/main" id="{AFA48669-F010-4119-9392-DD7E0CDDBBC9}"/>
              </a:ext>
            </a:extLst>
          </p:cNvPr>
          <p:cNvPicPr>
            <a:picLocks noChangeAspect="1"/>
          </p:cNvPicPr>
          <p:nvPr/>
        </p:nvPicPr>
        <p:blipFill>
          <a:blip r:embed="rId2"/>
          <a:stretch>
            <a:fillRect/>
          </a:stretch>
        </p:blipFill>
        <p:spPr>
          <a:xfrm>
            <a:off x="467544" y="1047701"/>
            <a:ext cx="2521373" cy="3939902"/>
          </a:xfrm>
          <a:prstGeom prst="rect">
            <a:avLst/>
          </a:prstGeom>
          <a:ln>
            <a:solidFill>
              <a:schemeClr val="tx1"/>
            </a:solidFill>
          </a:ln>
        </p:spPr>
      </p:pic>
      <p:pic>
        <p:nvPicPr>
          <p:cNvPr id="5" name="Picture 4" descr="Power Platform for Admins Connectors -Screenshot&#10;Options read:&#10;Get Environment as Admin&#10;Get Environment DLP Policy&#10;Get Environment Operation Status&#10;Get Tenant DLP Policy&#10;List DLP Policies&#10;List Environment Role Assignments&#10;List Environment as Admin&#10;List Supported Environment Currencies&#10;List Supported Environment Languages">
            <a:extLst>
              <a:ext uri="{FF2B5EF4-FFF2-40B4-BE49-F238E27FC236}">
                <a16:creationId xmlns:a16="http://schemas.microsoft.com/office/drawing/2014/main" id="{1581863C-E663-4EF7-B40A-CBD6DD31856D}"/>
              </a:ext>
            </a:extLst>
          </p:cNvPr>
          <p:cNvPicPr>
            <a:picLocks noChangeAspect="1"/>
          </p:cNvPicPr>
          <p:nvPr/>
        </p:nvPicPr>
        <p:blipFill>
          <a:blip r:embed="rId3"/>
          <a:stretch>
            <a:fillRect/>
          </a:stretch>
        </p:blipFill>
        <p:spPr>
          <a:xfrm>
            <a:off x="3419872" y="1047700"/>
            <a:ext cx="2678652" cy="3924347"/>
          </a:xfrm>
          <a:prstGeom prst="rect">
            <a:avLst/>
          </a:prstGeom>
          <a:ln>
            <a:solidFill>
              <a:schemeClr val="tx1"/>
            </a:solidFill>
          </a:ln>
        </p:spPr>
      </p:pic>
      <p:pic>
        <p:nvPicPr>
          <p:cNvPr id="6" name="Picture 5" descr="Power Platform for Admins Connectors -Screenshot&#10;Options read:&#10;List Supported Locations&#10;Update Environment DLP Policy&#10;Update Tenant DLP Policy&#10;Validate Environment Delete">
            <a:extLst>
              <a:ext uri="{FF2B5EF4-FFF2-40B4-BE49-F238E27FC236}">
                <a16:creationId xmlns:a16="http://schemas.microsoft.com/office/drawing/2014/main" id="{37ADFDF7-0A7A-4C60-86C4-096682AFBD6F}"/>
              </a:ext>
            </a:extLst>
          </p:cNvPr>
          <p:cNvPicPr>
            <a:picLocks noChangeAspect="1"/>
          </p:cNvPicPr>
          <p:nvPr/>
        </p:nvPicPr>
        <p:blipFill>
          <a:blip r:embed="rId4"/>
          <a:stretch>
            <a:fillRect/>
          </a:stretch>
        </p:blipFill>
        <p:spPr>
          <a:xfrm>
            <a:off x="6370322" y="1047700"/>
            <a:ext cx="2522157" cy="1691980"/>
          </a:xfrm>
          <a:prstGeom prst="rect">
            <a:avLst/>
          </a:prstGeom>
          <a:ln>
            <a:solidFill>
              <a:schemeClr val="tx1"/>
            </a:solidFill>
          </a:ln>
        </p:spPr>
      </p:pic>
    </p:spTree>
    <p:extLst>
      <p:ext uri="{BB962C8B-B14F-4D97-AF65-F5344CB8AC3E}">
        <p14:creationId xmlns:p14="http://schemas.microsoft.com/office/powerpoint/2010/main" val="3604161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A73A-B3E6-4D8B-A92B-7C1CA36E5B86}"/>
              </a:ext>
            </a:extLst>
          </p:cNvPr>
          <p:cNvSpPr>
            <a:spLocks noGrp="1"/>
          </p:cNvSpPr>
          <p:nvPr>
            <p:ph type="title" idx="4294967295"/>
          </p:nvPr>
        </p:nvSpPr>
        <p:spPr>
          <a:xfrm>
            <a:off x="671513" y="171450"/>
            <a:ext cx="8472487" cy="609600"/>
          </a:xfrm>
        </p:spPr>
        <p:txBody>
          <a:bodyPr wrap="square" anchor="t">
            <a:normAutofit/>
          </a:bodyPr>
          <a:lstStyle/>
          <a:p>
            <a:r>
              <a:rPr lang="en-US" dirty="0"/>
              <a:t>Power Automate Management</a:t>
            </a:r>
          </a:p>
        </p:txBody>
      </p:sp>
      <p:pic>
        <p:nvPicPr>
          <p:cNvPr id="5" name="Picture 4" descr="Power Automate Management Connectors - Screenshot&#10;Options Read:&#10;Create Connection&#10;Create Flow&#10;Delete Flow&#10;Get Connector&#10;Get Flow&#10;Get Flow as Admin&#10;List Connectors&#10;List Flow Owners&#10;List Flow Run Only Users">
            <a:extLst>
              <a:ext uri="{FF2B5EF4-FFF2-40B4-BE49-F238E27FC236}">
                <a16:creationId xmlns:a16="http://schemas.microsoft.com/office/drawing/2014/main" id="{34AF69CB-480D-425D-9BF7-81B3B4874DA8}"/>
              </a:ext>
            </a:extLst>
          </p:cNvPr>
          <p:cNvPicPr>
            <a:picLocks noChangeAspect="1"/>
          </p:cNvPicPr>
          <p:nvPr/>
        </p:nvPicPr>
        <p:blipFill>
          <a:blip r:embed="rId2"/>
          <a:stretch>
            <a:fillRect/>
          </a:stretch>
        </p:blipFill>
        <p:spPr>
          <a:xfrm>
            <a:off x="1763689" y="721753"/>
            <a:ext cx="1640436" cy="3976816"/>
          </a:xfrm>
          <a:prstGeom prst="rect">
            <a:avLst/>
          </a:prstGeom>
          <a:noFill/>
          <a:ln>
            <a:solidFill>
              <a:schemeClr val="tx1"/>
            </a:solidFill>
          </a:ln>
        </p:spPr>
      </p:pic>
      <p:pic>
        <p:nvPicPr>
          <p:cNvPr id="8" name="Picture 7" descr="Power Automate Management Connectors - Screenshot&#10;Options Read:&#10;List Flows as Admin&#10;List My Connections&#10;List My Environments&#10;List my Flows&#10;Modify Flow Owners&#10;Modify Flow Owners as Admin&#10;Modify Run-Only Users&#10;Turn Off Flow&#10;Turn On Flow&#10;Update Flow">
            <a:extLst>
              <a:ext uri="{FF2B5EF4-FFF2-40B4-BE49-F238E27FC236}">
                <a16:creationId xmlns:a16="http://schemas.microsoft.com/office/drawing/2014/main" id="{E398A5B8-F2C0-4450-A510-AC58B09964D3}"/>
              </a:ext>
            </a:extLst>
          </p:cNvPr>
          <p:cNvPicPr>
            <a:picLocks noChangeAspect="1"/>
          </p:cNvPicPr>
          <p:nvPr/>
        </p:nvPicPr>
        <p:blipFill>
          <a:blip r:embed="rId3"/>
          <a:stretch>
            <a:fillRect/>
          </a:stretch>
        </p:blipFill>
        <p:spPr>
          <a:xfrm>
            <a:off x="5508104" y="699542"/>
            <a:ext cx="1670263" cy="3976816"/>
          </a:xfrm>
          <a:prstGeom prst="rect">
            <a:avLst/>
          </a:prstGeom>
          <a:noFill/>
          <a:ln>
            <a:solidFill>
              <a:schemeClr val="tx1"/>
            </a:solidFill>
          </a:ln>
        </p:spPr>
      </p:pic>
    </p:spTree>
    <p:extLst>
      <p:ext uri="{BB962C8B-B14F-4D97-AF65-F5344CB8AC3E}">
        <p14:creationId xmlns:p14="http://schemas.microsoft.com/office/powerpoint/2010/main" val="3165504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66880-83DE-417A-9036-991956608BD9}"/>
              </a:ext>
            </a:extLst>
          </p:cNvPr>
          <p:cNvSpPr>
            <a:spLocks noGrp="1"/>
          </p:cNvSpPr>
          <p:nvPr>
            <p:ph type="title"/>
          </p:nvPr>
        </p:nvSpPr>
        <p:spPr/>
        <p:txBody>
          <a:bodyPr/>
          <a:lstStyle/>
          <a:p>
            <a:r>
              <a:rPr lang="en-US" dirty="0"/>
              <a:t>Power Apps for Admins</a:t>
            </a:r>
          </a:p>
        </p:txBody>
      </p:sp>
      <p:pic>
        <p:nvPicPr>
          <p:cNvPr id="5" name="Picture 4" descr="Power Apps for Admins Connectors- Screenshot&#10;Options read:&#10;Edit App Role Assignment as Admin&#10;Edit Connection Role Assignment as Admin&#10;Edit Connector Role Assignment as Admin&#10;Get App as Admin&#10;Get App Role Assignments as Admin&#10;Get Apps as Admin&#10;Get Connection Role Assignments as Admin&#10;Get Connections as Admin&#10;">
            <a:extLst>
              <a:ext uri="{FF2B5EF4-FFF2-40B4-BE49-F238E27FC236}">
                <a16:creationId xmlns:a16="http://schemas.microsoft.com/office/drawing/2014/main" id="{27D90E9A-4F37-4935-B998-91B07BB63C6D}"/>
              </a:ext>
            </a:extLst>
          </p:cNvPr>
          <p:cNvPicPr>
            <a:picLocks noChangeAspect="1"/>
          </p:cNvPicPr>
          <p:nvPr/>
        </p:nvPicPr>
        <p:blipFill>
          <a:blip r:embed="rId2"/>
          <a:stretch>
            <a:fillRect/>
          </a:stretch>
        </p:blipFill>
        <p:spPr>
          <a:xfrm>
            <a:off x="971600" y="843558"/>
            <a:ext cx="3486329" cy="4051508"/>
          </a:xfrm>
          <a:prstGeom prst="rect">
            <a:avLst/>
          </a:prstGeom>
          <a:ln>
            <a:solidFill>
              <a:schemeClr val="tx1"/>
            </a:solidFill>
          </a:ln>
        </p:spPr>
      </p:pic>
      <p:pic>
        <p:nvPicPr>
          <p:cNvPr id="6" name="Picture 5" descr="Power Apps for Admins Connectors- Screenshot&#10;Options read:&#10;Get Connector Role Assignments as Admin&#10;Get Custom Connectors as Admin&#10;Remove App as Admin&#10;Remove Connection as Admin&#10;Set App Owner">
            <a:extLst>
              <a:ext uri="{FF2B5EF4-FFF2-40B4-BE49-F238E27FC236}">
                <a16:creationId xmlns:a16="http://schemas.microsoft.com/office/drawing/2014/main" id="{02B671CA-78C6-4A06-93EE-4FAA92D5BEA0}"/>
              </a:ext>
            </a:extLst>
          </p:cNvPr>
          <p:cNvPicPr>
            <a:picLocks noChangeAspect="1"/>
          </p:cNvPicPr>
          <p:nvPr/>
        </p:nvPicPr>
        <p:blipFill>
          <a:blip r:embed="rId3"/>
          <a:stretch>
            <a:fillRect/>
          </a:stretch>
        </p:blipFill>
        <p:spPr>
          <a:xfrm>
            <a:off x="4932040" y="771550"/>
            <a:ext cx="3562533" cy="2559182"/>
          </a:xfrm>
          <a:prstGeom prst="rect">
            <a:avLst/>
          </a:prstGeom>
          <a:ln>
            <a:solidFill>
              <a:schemeClr val="tx1"/>
            </a:solidFill>
          </a:ln>
        </p:spPr>
      </p:pic>
    </p:spTree>
    <p:extLst>
      <p:ext uri="{BB962C8B-B14F-4D97-AF65-F5344CB8AC3E}">
        <p14:creationId xmlns:p14="http://schemas.microsoft.com/office/powerpoint/2010/main" val="3694019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66880-83DE-417A-9036-991956608BD9}"/>
              </a:ext>
            </a:extLst>
          </p:cNvPr>
          <p:cNvSpPr>
            <a:spLocks noGrp="1"/>
          </p:cNvSpPr>
          <p:nvPr>
            <p:ph type="title" idx="4294967295"/>
          </p:nvPr>
        </p:nvSpPr>
        <p:spPr>
          <a:xfrm>
            <a:off x="671513" y="171450"/>
            <a:ext cx="8472487" cy="498475"/>
          </a:xfrm>
        </p:spPr>
        <p:txBody>
          <a:bodyPr/>
          <a:lstStyle/>
          <a:p>
            <a:r>
              <a:rPr lang="en-US" dirty="0"/>
              <a:t>Power Apps for Makers</a:t>
            </a:r>
          </a:p>
        </p:txBody>
      </p:sp>
      <p:pic>
        <p:nvPicPr>
          <p:cNvPr id="3" name="Picture 2" descr="Power Apps for Makers Connectors- Screenshot&#10;Options read:&#10;Edit App Role Assignment&#10;Edit Connection Role Assignment&#10;Edit Connector Role Assignment&#10;Get App&#10;Get App Role Assignments&#10;Get App Versions&#10;Get Apps&#10;Get Connection Role Assignment&#10;Get Connections&#10;">
            <a:extLst>
              <a:ext uri="{FF2B5EF4-FFF2-40B4-BE49-F238E27FC236}">
                <a16:creationId xmlns:a16="http://schemas.microsoft.com/office/drawing/2014/main" id="{11428573-4CFE-4560-AE89-62312580BA9D}"/>
              </a:ext>
            </a:extLst>
          </p:cNvPr>
          <p:cNvPicPr>
            <a:picLocks noChangeAspect="1"/>
          </p:cNvPicPr>
          <p:nvPr/>
        </p:nvPicPr>
        <p:blipFill>
          <a:blip r:embed="rId2"/>
          <a:stretch>
            <a:fillRect/>
          </a:stretch>
        </p:blipFill>
        <p:spPr>
          <a:xfrm>
            <a:off x="1691681" y="768064"/>
            <a:ext cx="2376263" cy="3902416"/>
          </a:xfrm>
          <a:prstGeom prst="rect">
            <a:avLst/>
          </a:prstGeom>
          <a:ln>
            <a:solidFill>
              <a:schemeClr val="tx1"/>
            </a:solidFill>
          </a:ln>
        </p:spPr>
      </p:pic>
      <p:pic>
        <p:nvPicPr>
          <p:cNvPr id="10" name="Picture 9" descr="Power Apps for Admins Connectors- Screenshot&#10;Options read:&#10;Get Connector&#10;Get Connector Role Assignment&#10;Get Connectors&#10;Get Environments&#10;Publish App&#10;Remove App&#10;Remove Connection&#10;Remove Connector&#10;Restore App Version&#10;Set App Display Name">
            <a:extLst>
              <a:ext uri="{FF2B5EF4-FFF2-40B4-BE49-F238E27FC236}">
                <a16:creationId xmlns:a16="http://schemas.microsoft.com/office/drawing/2014/main" id="{D9BC54B3-8364-43EA-9F94-5AEE10A90847}"/>
              </a:ext>
            </a:extLst>
          </p:cNvPr>
          <p:cNvPicPr>
            <a:picLocks noChangeAspect="1"/>
          </p:cNvPicPr>
          <p:nvPr/>
        </p:nvPicPr>
        <p:blipFill>
          <a:blip r:embed="rId3"/>
          <a:stretch>
            <a:fillRect/>
          </a:stretch>
        </p:blipFill>
        <p:spPr>
          <a:xfrm>
            <a:off x="5237384" y="575084"/>
            <a:ext cx="2214935" cy="4288375"/>
          </a:xfrm>
          <a:prstGeom prst="rect">
            <a:avLst/>
          </a:prstGeom>
          <a:ln>
            <a:solidFill>
              <a:schemeClr val="tx1"/>
            </a:solidFill>
          </a:ln>
        </p:spPr>
      </p:pic>
    </p:spTree>
    <p:extLst>
      <p:ext uri="{BB962C8B-B14F-4D97-AF65-F5344CB8AC3E}">
        <p14:creationId xmlns:p14="http://schemas.microsoft.com/office/powerpoint/2010/main" val="2519662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9A19E80-6285-4533-A012-0FE907726CAC}"/>
              </a:ext>
              <a:ext uri="{C183D7F6-B498-43B3-948B-1728B52AA6E4}">
                <adec:decorative xmlns:adec="http://schemas.microsoft.com/office/drawing/2017/decorative" val="1"/>
              </a:ext>
            </a:extLst>
          </p:cNvPr>
          <p:cNvSpPr/>
          <p:nvPr/>
        </p:nvSpPr>
        <p:spPr bwMode="auto">
          <a:xfrm>
            <a:off x="1" y="1211784"/>
            <a:ext cx="9144000" cy="120892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170407" indent="-85204" defTabSz="685537">
              <a:spcAft>
                <a:spcPts val="294"/>
              </a:spcAft>
              <a:buFont typeface="Arial" panose="020B0604020202020204" pitchFamily="34" charset="0"/>
              <a:buChar char="•"/>
              <a:tabLst>
                <a:tab pos="42018" algn="l"/>
              </a:tabLst>
              <a:defRPr/>
            </a:pPr>
            <a:endParaRPr lang="en-US" sz="1324">
              <a:solidFill>
                <a:srgbClr val="282828"/>
              </a:solidFill>
              <a:latin typeface="Segoe UI Light" panose="020B0502040204020203" pitchFamily="34" charset="0"/>
              <a:cs typeface="Segoe UI Light" panose="020B0502040204020203" pitchFamily="34" charset="0"/>
            </a:endParaRPr>
          </a:p>
        </p:txBody>
      </p:sp>
      <p:sp>
        <p:nvSpPr>
          <p:cNvPr id="2" name="Title 1">
            <a:extLst>
              <a:ext uri="{FF2B5EF4-FFF2-40B4-BE49-F238E27FC236}">
                <a16:creationId xmlns:a16="http://schemas.microsoft.com/office/drawing/2014/main" id="{28B51128-7E55-460C-B7C0-40EFF9421BEB}"/>
              </a:ext>
              <a:ext uri="{C183D7F6-B498-43B3-948B-1728B52AA6E4}">
                <adec:decorative xmlns:adec="http://schemas.microsoft.com/office/drawing/2017/decorative" val="1"/>
              </a:ext>
            </a:extLst>
          </p:cNvPr>
          <p:cNvSpPr>
            <a:spLocks noGrp="1"/>
          </p:cNvSpPr>
          <p:nvPr>
            <p:ph type="title"/>
          </p:nvPr>
        </p:nvSpPr>
        <p:spPr>
          <a:xfrm>
            <a:off x="426035" y="-554507"/>
            <a:ext cx="8291930" cy="554507"/>
          </a:xfrm>
        </p:spPr>
        <p:txBody>
          <a:bodyPr vert="horz" wrap="square" lIns="0" tIns="164592" rIns="0" bIns="0" rtlCol="0" anchor="b">
            <a:noAutofit/>
          </a:bodyPr>
          <a:lstStyle/>
          <a:p>
            <a:r>
              <a:rPr lang="en-US" dirty="0"/>
              <a:t>Automate audit and governance</a:t>
            </a:r>
            <a:br>
              <a:rPr lang="en-US" dirty="0"/>
            </a:br>
            <a:endParaRPr lang="en-US" dirty="0"/>
          </a:p>
        </p:txBody>
      </p:sp>
      <p:sp>
        <p:nvSpPr>
          <p:cNvPr id="14" name="Title 1">
            <a:extLst>
              <a:ext uri="{FF2B5EF4-FFF2-40B4-BE49-F238E27FC236}">
                <a16:creationId xmlns:a16="http://schemas.microsoft.com/office/drawing/2014/main" id="{B87C52BE-D59F-4801-8B81-102B3B424DB5}"/>
              </a:ext>
            </a:extLst>
          </p:cNvPr>
          <p:cNvSpPr txBox="1">
            <a:spLocks/>
          </p:cNvSpPr>
          <p:nvPr/>
        </p:nvSpPr>
        <p:spPr>
          <a:xfrm>
            <a:off x="503142" y="216100"/>
            <a:ext cx="8192539" cy="568436"/>
          </a:xfrm>
          <a:prstGeom prst="rect">
            <a:avLst/>
          </a:prstGeom>
        </p:spPr>
        <p:txBody>
          <a:bodyPr vert="horz" wrap="square" lIns="0" tIns="121017" rIns="0" bIns="0" rtlCol="0" anchor="t">
            <a:noAutofit/>
          </a:bodyPr>
          <a:lstStyle>
            <a:lvl1pPr algn="l" defTabSz="932742" rtl="0" eaLnBrk="1" latinLnBrk="0" hangingPunct="1">
              <a:lnSpc>
                <a:spcPct val="90000"/>
              </a:lnSpc>
              <a:spcBef>
                <a:spcPct val="0"/>
              </a:spcBef>
              <a:buNone/>
              <a:defRPr lang="en-US" sz="3200" b="0" kern="1200" cap="none" spc="-150" baseline="0">
                <a:ln w="3175">
                  <a:noFill/>
                </a:ln>
                <a:solidFill>
                  <a:srgbClr val="000000"/>
                </a:solidFill>
                <a:effectLst/>
                <a:latin typeface="+mj-lt"/>
                <a:ea typeface="+mn-ea"/>
                <a:cs typeface="Segoe UI" pitchFamily="34" charset="0"/>
              </a:defRPr>
            </a:lvl1pPr>
          </a:lstStyle>
          <a:p>
            <a:pPr algn="ctr" defTabSz="685775">
              <a:defRPr/>
            </a:pPr>
            <a:r>
              <a:rPr lang="en-US" sz="2400" dirty="0"/>
              <a:t>Automate audit and governance</a:t>
            </a:r>
            <a:endParaRPr lang="en-US" sz="2353" spc="-110" dirty="0">
              <a:latin typeface="Segoe UI Semibold"/>
            </a:endParaRPr>
          </a:p>
        </p:txBody>
      </p:sp>
      <p:sp>
        <p:nvSpPr>
          <p:cNvPr id="15" name="Text Placeholder 2">
            <a:extLst>
              <a:ext uri="{FF2B5EF4-FFF2-40B4-BE49-F238E27FC236}">
                <a16:creationId xmlns:a16="http://schemas.microsoft.com/office/drawing/2014/main" id="{A982458F-F395-4C7F-87C4-E883FE08C0C3}"/>
              </a:ext>
            </a:extLst>
          </p:cNvPr>
          <p:cNvSpPr txBox="1">
            <a:spLocks/>
          </p:cNvSpPr>
          <p:nvPr/>
        </p:nvSpPr>
        <p:spPr>
          <a:xfrm>
            <a:off x="503141" y="694963"/>
            <a:ext cx="8195238" cy="611129"/>
          </a:xfrm>
          <a:prstGeom prst="rect">
            <a:avLst/>
          </a:prstGeom>
        </p:spPr>
        <p:txBody>
          <a:bodyPr vert="horz" wrap="square" lIns="0" tIns="0" rIns="0" bIns="0" rtlCol="0">
            <a:spAutoFit/>
          </a:bodyPr>
          <a:lstStyle>
            <a:lvl1pPr marL="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2400" kern="1200" spc="0" baseline="0">
                <a:solidFill>
                  <a:srgbClr val="000000"/>
                </a:solidFill>
                <a:latin typeface="+mn-lt"/>
                <a:ea typeface="+mn-ea"/>
                <a:cs typeface="+mn-cs"/>
              </a:defRPr>
            </a:lvl1pPr>
            <a:lvl2pPr marL="2286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800" kern="1200" spc="0" baseline="0">
                <a:solidFill>
                  <a:srgbClr val="000000"/>
                </a:solidFill>
                <a:latin typeface="+mn-lt"/>
                <a:ea typeface="+mn-ea"/>
                <a:cs typeface="+mn-cs"/>
              </a:defRPr>
            </a:lvl2pPr>
            <a:lvl3pPr marL="4572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3pPr>
            <a:lvl4pPr marL="6858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685775">
              <a:defRPr/>
            </a:pPr>
            <a:r>
              <a:rPr lang="en-US" sz="1471" dirty="0">
                <a:latin typeface="Segoe UI Light" panose="020B0502040204020203" pitchFamily="34" charset="0"/>
                <a:cs typeface="Segoe UI Light" panose="020B0502040204020203" pitchFamily="34" charset="0"/>
              </a:rPr>
              <a:t>Create your own workflows using the management connectors that permit or restrict behavior based on your organization’s policies</a:t>
            </a:r>
          </a:p>
          <a:p>
            <a:pPr algn="ctr" defTabSz="685775">
              <a:defRPr/>
            </a:pPr>
            <a:r>
              <a:rPr lang="en-US" sz="1471" dirty="0">
                <a:latin typeface="Segoe UI Light" panose="020B0502040204020203" pitchFamily="34" charset="0"/>
                <a:cs typeface="Segoe UI Light" panose="020B0502040204020203" pitchFamily="34" charset="0"/>
              </a:rPr>
              <a:t>.  </a:t>
            </a:r>
          </a:p>
        </p:txBody>
      </p:sp>
      <p:cxnSp>
        <p:nvCxnSpPr>
          <p:cNvPr id="11" name="Straight Connector 10">
            <a:extLst>
              <a:ext uri="{FF2B5EF4-FFF2-40B4-BE49-F238E27FC236}">
                <a16:creationId xmlns:a16="http://schemas.microsoft.com/office/drawing/2014/main" id="{D189646A-C09B-49A4-90D9-394D30351335}"/>
              </a:ext>
              <a:ext uri="{C183D7F6-B498-43B3-948B-1728B52AA6E4}">
                <adec:decorative xmlns:adec="http://schemas.microsoft.com/office/drawing/2017/decorative" val="1"/>
              </a:ext>
            </a:extLst>
          </p:cNvPr>
          <p:cNvCxnSpPr>
            <a:cxnSpLocks/>
          </p:cNvCxnSpPr>
          <p:nvPr/>
        </p:nvCxnSpPr>
        <p:spPr>
          <a:xfrm>
            <a:off x="-67911" y="1230487"/>
            <a:ext cx="9211911" cy="0"/>
          </a:xfrm>
          <a:prstGeom prst="line">
            <a:avLst/>
          </a:prstGeom>
          <a:ln>
            <a:solidFill>
              <a:srgbClr val="742673"/>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6">
            <a:extLst>
              <a:ext uri="{FF2B5EF4-FFF2-40B4-BE49-F238E27FC236}">
                <a16:creationId xmlns:a16="http://schemas.microsoft.com/office/drawing/2014/main" id="{70C6E5CD-425F-4E9F-9241-D302947464B0}"/>
              </a:ext>
            </a:extLst>
          </p:cNvPr>
          <p:cNvSpPr txBox="1">
            <a:spLocks/>
          </p:cNvSpPr>
          <p:nvPr/>
        </p:nvSpPr>
        <p:spPr>
          <a:xfrm>
            <a:off x="696683" y="2199581"/>
            <a:ext cx="3240000" cy="1974900"/>
          </a:xfrm>
          <a:prstGeom prst="rect">
            <a:avLst/>
          </a:prstGeom>
        </p:spPr>
        <p:txBody>
          <a:bodyPr vert="horz" wrap="square" lIns="0" tIns="0" rIns="0" bIns="0" rtlCol="0">
            <a:spAutoFit/>
          </a:bodyPr>
          <a:lstStyle>
            <a:lvl1pPr marL="0" marR="0" indent="0" algn="ctr" defTabSz="932742" rtl="0" eaLnBrk="1" fontAlgn="auto" latinLnBrk="0" hangingPunct="1">
              <a:lnSpc>
                <a:spcPct val="90000"/>
              </a:lnSpc>
              <a:spcBef>
                <a:spcPts val="0"/>
              </a:spcBef>
              <a:spcAft>
                <a:spcPts val="1300"/>
              </a:spcAft>
              <a:buClrTx/>
              <a:buSzPct val="90000"/>
              <a:buFont typeface="Wingdings" panose="05000000000000000000" pitchFamily="2" charset="2"/>
              <a:buNone/>
              <a:tabLst/>
              <a:defRPr sz="2600" b="0" i="0" kern="1200" spc="0" baseline="0">
                <a:solidFill>
                  <a:srgbClr val="000000"/>
                </a:solidFill>
                <a:latin typeface="+mn-lt"/>
                <a:ea typeface="+mn-ea"/>
                <a:cs typeface="+mn-cs"/>
              </a:defRPr>
            </a:lvl1pPr>
            <a:lvl2pPr marL="228600" marR="0" indent="0" algn="l" defTabSz="932742" rtl="0" eaLnBrk="1" fontAlgn="auto" latinLnBrk="0" hangingPunct="1">
              <a:lnSpc>
                <a:spcPct val="90000"/>
              </a:lnSpc>
              <a:spcBef>
                <a:spcPts val="0"/>
              </a:spcBef>
              <a:spcAft>
                <a:spcPts val="1300"/>
              </a:spcAft>
              <a:buClrTx/>
              <a:buSzPct val="90000"/>
              <a:buFont typeface="Wingdings" panose="05000000000000000000" pitchFamily="2" charset="2"/>
              <a:buNone/>
              <a:tabLst/>
              <a:defRPr sz="2000" kern="1200" spc="0" baseline="0">
                <a:solidFill>
                  <a:schemeClr val="tx2"/>
                </a:solidFill>
                <a:latin typeface="+mn-lt"/>
                <a:ea typeface="+mn-ea"/>
                <a:cs typeface="+mn-cs"/>
              </a:defRPr>
            </a:lvl2pPr>
            <a:lvl3pPr marL="457200" marR="0" indent="0" algn="l" defTabSz="932742" rtl="0" eaLnBrk="1" fontAlgn="auto" latinLnBrk="0" hangingPunct="1">
              <a:lnSpc>
                <a:spcPct val="90000"/>
              </a:lnSpc>
              <a:spcBef>
                <a:spcPts val="0"/>
              </a:spcBef>
              <a:spcAft>
                <a:spcPts val="1300"/>
              </a:spcAft>
              <a:buClrTx/>
              <a:buSzPct val="90000"/>
              <a:buFont typeface="Wingdings" panose="05000000000000000000" pitchFamily="2" charset="2"/>
              <a:buNone/>
              <a:tabLst/>
              <a:defRPr sz="2000" kern="1200" spc="0" baseline="0">
                <a:solidFill>
                  <a:srgbClr val="000000"/>
                </a:solidFill>
                <a:latin typeface="+mn-lt"/>
                <a:ea typeface="+mn-ea"/>
                <a:cs typeface="+mn-cs"/>
              </a:defRPr>
            </a:lvl3pPr>
            <a:lvl4pPr marL="685800" marR="0" indent="0" algn="l" defTabSz="932742" rtl="0" eaLnBrk="1" fontAlgn="auto" latinLnBrk="0" hangingPunct="1">
              <a:lnSpc>
                <a:spcPct val="90000"/>
              </a:lnSpc>
              <a:spcBef>
                <a:spcPts val="0"/>
              </a:spcBef>
              <a:spcAft>
                <a:spcPts val="1300"/>
              </a:spcAft>
              <a:buClrTx/>
              <a:buSzPct val="90000"/>
              <a:buFont typeface="Wingdings" panose="05000000000000000000" pitchFamily="2" charset="2"/>
              <a:buNone/>
              <a:tabLst/>
              <a:defRPr sz="2000" kern="1200" spc="0" baseline="0">
                <a:solidFill>
                  <a:srgbClr val="000000"/>
                </a:solidFill>
                <a:latin typeface="+mn-lt"/>
                <a:ea typeface="+mn-ea"/>
                <a:cs typeface="+mn-cs"/>
              </a:defRPr>
            </a:lvl4pPr>
            <a:lvl5pPr marL="9144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defTabSz="685775">
              <a:spcBef>
                <a:spcPts val="882"/>
              </a:spcBef>
              <a:spcAft>
                <a:spcPts val="0"/>
              </a:spcAft>
              <a:defRPr/>
            </a:pPr>
            <a:r>
              <a:rPr lang="en-US" sz="1324" b="1" dirty="0">
                <a:solidFill>
                  <a:srgbClr val="742673"/>
                </a:solidFill>
                <a:latin typeface="Segoe UI Semibold" panose="020B0502040204020203" pitchFamily="34" charset="0"/>
                <a:cs typeface="Segoe UI Semibold" panose="020B0502040204020203" pitchFamily="34" charset="0"/>
              </a:rPr>
              <a:t>Easier task with PowerShell</a:t>
            </a:r>
          </a:p>
          <a:p>
            <a:pPr algn="l" fontAlgn="t">
              <a:spcAft>
                <a:spcPts val="0"/>
              </a:spcAft>
              <a:buSzPts val="1800"/>
            </a:pPr>
            <a:endParaRPr lang="en-US" sz="1176" dirty="0">
              <a:solidFill>
                <a:srgbClr val="282828"/>
              </a:solidFill>
              <a:latin typeface="Segoe UI Light" panose="020B0502040204020203" pitchFamily="34" charset="0"/>
              <a:cs typeface="Segoe UI Light" panose="020B0502040204020203" pitchFamily="34" charset="0"/>
            </a:endParaRPr>
          </a:p>
          <a:p>
            <a:pPr algn="l" fontAlgn="t">
              <a:spcAft>
                <a:spcPts val="0"/>
              </a:spcAft>
              <a:buSzPts val="1800"/>
            </a:pPr>
            <a:r>
              <a:rPr lang="en-US" sz="1176" dirty="0">
                <a:solidFill>
                  <a:srgbClr val="282828"/>
                </a:solidFill>
                <a:latin typeface="Segoe UI Light" panose="020B0502040204020203" pitchFamily="34" charset="0"/>
                <a:cs typeface="Segoe UI Light" panose="020B0502040204020203" pitchFamily="34" charset="0"/>
              </a:rPr>
              <a:t>Pull numbers of environments, apps, and flows</a:t>
            </a:r>
          </a:p>
          <a:p>
            <a:pPr marL="212598" indent="-212598" algn="l" fontAlgn="t">
              <a:spcAft>
                <a:spcPts val="0"/>
              </a:spcAft>
            </a:pPr>
            <a:endParaRPr lang="en-US" sz="1176" dirty="0">
              <a:solidFill>
                <a:srgbClr val="282828"/>
              </a:solidFill>
              <a:latin typeface="Segoe UI Light" panose="020B0502040204020203" pitchFamily="34" charset="0"/>
              <a:cs typeface="Segoe UI Light" panose="020B0502040204020203" pitchFamily="34" charset="0"/>
            </a:endParaRPr>
          </a:p>
          <a:p>
            <a:pPr marL="212598" indent="-212598" algn="l" fontAlgn="t">
              <a:spcAft>
                <a:spcPts val="0"/>
              </a:spcAft>
            </a:pPr>
            <a:r>
              <a:rPr lang="en-US" sz="1176" dirty="0">
                <a:solidFill>
                  <a:srgbClr val="282828"/>
                </a:solidFill>
                <a:latin typeface="Segoe UI Light" panose="020B0502040204020203" pitchFamily="34" charset="0"/>
                <a:cs typeface="Segoe UI Light" panose="020B0502040204020203" pitchFamily="34" charset="0"/>
              </a:rPr>
              <a:t>Bulk create multiple environments with CDS</a:t>
            </a:r>
          </a:p>
          <a:p>
            <a:pPr marL="212598" indent="-212598" algn="l" fontAlgn="t">
              <a:spcAft>
                <a:spcPts val="0"/>
              </a:spcAft>
            </a:pPr>
            <a:endParaRPr lang="en-US" sz="1176" dirty="0">
              <a:solidFill>
                <a:srgbClr val="282828"/>
              </a:solidFill>
              <a:latin typeface="Segoe UI Light" panose="020B0502040204020203" pitchFamily="34" charset="0"/>
              <a:cs typeface="Segoe UI Light" panose="020B0502040204020203" pitchFamily="34" charset="0"/>
            </a:endParaRPr>
          </a:p>
          <a:p>
            <a:pPr marL="212598" indent="-212598" algn="l" fontAlgn="t">
              <a:spcAft>
                <a:spcPts val="0"/>
              </a:spcAft>
            </a:pPr>
            <a:r>
              <a:rPr lang="en-US" sz="1176" dirty="0">
                <a:solidFill>
                  <a:srgbClr val="282828"/>
                </a:solidFill>
                <a:latin typeface="Segoe UI Light" panose="020B0502040204020203" pitchFamily="34" charset="0"/>
                <a:cs typeface="Segoe UI Light" panose="020B0502040204020203" pitchFamily="34" charset="0"/>
              </a:rPr>
              <a:t>Cleaning up environments no longer needed</a:t>
            </a:r>
          </a:p>
          <a:p>
            <a:pPr marL="212598" indent="-212598" algn="l" fontAlgn="t">
              <a:spcAft>
                <a:spcPts val="0"/>
              </a:spcAft>
            </a:pPr>
            <a:endParaRPr lang="en-US" sz="1176" dirty="0">
              <a:solidFill>
                <a:srgbClr val="282828"/>
              </a:solidFill>
              <a:latin typeface="Segoe UI Light" panose="020B0502040204020203" pitchFamily="34" charset="0"/>
              <a:cs typeface="Segoe UI Light" panose="020B0502040204020203" pitchFamily="34" charset="0"/>
            </a:endParaRPr>
          </a:p>
          <a:p>
            <a:pPr marL="212598" indent="-212598" algn="l" fontAlgn="t">
              <a:spcAft>
                <a:spcPts val="0"/>
              </a:spcAft>
            </a:pPr>
            <a:r>
              <a:rPr lang="en-US" sz="1176" dirty="0">
                <a:solidFill>
                  <a:srgbClr val="282828"/>
                </a:solidFill>
                <a:latin typeface="Segoe UI Light" panose="020B0502040204020203" pitchFamily="34" charset="0"/>
                <a:cs typeface="Segoe UI Light" panose="020B0502040204020203" pitchFamily="34" charset="0"/>
              </a:rPr>
              <a:t>Change owner of app after someone leaves</a:t>
            </a:r>
          </a:p>
          <a:p>
            <a:pPr marL="212598" indent="-212598" algn="l">
              <a:spcAft>
                <a:spcPts val="0"/>
              </a:spcAft>
            </a:pPr>
            <a:endParaRPr lang="en-US" sz="1176" dirty="0">
              <a:solidFill>
                <a:srgbClr val="282828"/>
              </a:solidFill>
              <a:latin typeface="Segoe UI Light" panose="020B0502040204020203" pitchFamily="34" charset="0"/>
              <a:cs typeface="Segoe UI Light" panose="020B0502040204020203" pitchFamily="34" charset="0"/>
            </a:endParaRPr>
          </a:p>
          <a:p>
            <a:pPr marL="212598" indent="-212598" algn="l">
              <a:spcAft>
                <a:spcPts val="0"/>
              </a:spcAft>
            </a:pPr>
            <a:r>
              <a:rPr lang="en-US" sz="1176" dirty="0">
                <a:solidFill>
                  <a:srgbClr val="282828"/>
                </a:solidFill>
                <a:latin typeface="Segoe UI Light" panose="020B0502040204020203" pitchFamily="34" charset="0"/>
                <a:cs typeface="Segoe UI Light" panose="020B0502040204020203" pitchFamily="34" charset="0"/>
              </a:rPr>
              <a:t>Report how many using premium connectors or</a:t>
            </a:r>
          </a:p>
          <a:p>
            <a:pPr marL="212598" indent="-212598" algn="l">
              <a:spcAft>
                <a:spcPts val="0"/>
              </a:spcAft>
            </a:pPr>
            <a:r>
              <a:rPr lang="en-US" sz="1176" dirty="0">
                <a:solidFill>
                  <a:srgbClr val="282828"/>
                </a:solidFill>
                <a:latin typeface="Segoe UI Light" panose="020B0502040204020203" pitchFamily="34" charset="0"/>
                <a:cs typeface="Segoe UI Light" panose="020B0502040204020203" pitchFamily="34" charset="0"/>
              </a:rPr>
              <a:t>data gateways</a:t>
            </a:r>
          </a:p>
        </p:txBody>
      </p:sp>
      <p:sp>
        <p:nvSpPr>
          <p:cNvPr id="24" name="Text Placeholder 6">
            <a:extLst>
              <a:ext uri="{FF2B5EF4-FFF2-40B4-BE49-F238E27FC236}">
                <a16:creationId xmlns:a16="http://schemas.microsoft.com/office/drawing/2014/main" id="{E7C72203-CE66-4643-82AE-41A33FDFB3EA}"/>
              </a:ext>
            </a:extLst>
          </p:cNvPr>
          <p:cNvSpPr txBox="1">
            <a:spLocks/>
          </p:cNvSpPr>
          <p:nvPr/>
        </p:nvSpPr>
        <p:spPr>
          <a:xfrm>
            <a:off x="4629209" y="2199582"/>
            <a:ext cx="3240000" cy="1490793"/>
          </a:xfrm>
          <a:prstGeom prst="rect">
            <a:avLst/>
          </a:prstGeom>
        </p:spPr>
        <p:txBody>
          <a:bodyPr vert="horz" wrap="square" lIns="0" tIns="0" rIns="0" bIns="0" rtlCol="0">
            <a:spAutoFit/>
          </a:bodyPr>
          <a:lstStyle>
            <a:lvl1pPr marL="0" marR="0" indent="0" algn="ctr" defTabSz="932742" rtl="0" eaLnBrk="1" fontAlgn="auto" latinLnBrk="0" hangingPunct="1">
              <a:lnSpc>
                <a:spcPct val="90000"/>
              </a:lnSpc>
              <a:spcBef>
                <a:spcPts val="0"/>
              </a:spcBef>
              <a:spcAft>
                <a:spcPts val="1300"/>
              </a:spcAft>
              <a:buClrTx/>
              <a:buSzPct val="90000"/>
              <a:buFont typeface="Wingdings" panose="05000000000000000000" pitchFamily="2" charset="2"/>
              <a:buNone/>
              <a:tabLst/>
              <a:defRPr sz="2600" b="0" i="0" kern="1200" spc="0" baseline="0">
                <a:solidFill>
                  <a:srgbClr val="000000"/>
                </a:solidFill>
                <a:latin typeface="+mn-lt"/>
                <a:ea typeface="+mn-ea"/>
                <a:cs typeface="+mn-cs"/>
              </a:defRPr>
            </a:lvl1pPr>
            <a:lvl2pPr marL="228600" marR="0" indent="0" algn="l" defTabSz="932742" rtl="0" eaLnBrk="1" fontAlgn="auto" latinLnBrk="0" hangingPunct="1">
              <a:lnSpc>
                <a:spcPct val="90000"/>
              </a:lnSpc>
              <a:spcBef>
                <a:spcPts val="0"/>
              </a:spcBef>
              <a:spcAft>
                <a:spcPts val="1300"/>
              </a:spcAft>
              <a:buClrTx/>
              <a:buSzPct val="90000"/>
              <a:buFont typeface="Wingdings" panose="05000000000000000000" pitchFamily="2" charset="2"/>
              <a:buNone/>
              <a:tabLst/>
              <a:defRPr sz="2000" kern="1200" spc="0" baseline="0">
                <a:solidFill>
                  <a:schemeClr val="tx2"/>
                </a:solidFill>
                <a:latin typeface="+mn-lt"/>
                <a:ea typeface="+mn-ea"/>
                <a:cs typeface="+mn-cs"/>
              </a:defRPr>
            </a:lvl2pPr>
            <a:lvl3pPr marL="457200" marR="0" indent="0" algn="l" defTabSz="932742" rtl="0" eaLnBrk="1" fontAlgn="auto" latinLnBrk="0" hangingPunct="1">
              <a:lnSpc>
                <a:spcPct val="90000"/>
              </a:lnSpc>
              <a:spcBef>
                <a:spcPts val="0"/>
              </a:spcBef>
              <a:spcAft>
                <a:spcPts val="1300"/>
              </a:spcAft>
              <a:buClrTx/>
              <a:buSzPct val="90000"/>
              <a:buFont typeface="Wingdings" panose="05000000000000000000" pitchFamily="2" charset="2"/>
              <a:buNone/>
              <a:tabLst/>
              <a:defRPr sz="2000" kern="1200" spc="0" baseline="0">
                <a:solidFill>
                  <a:srgbClr val="000000"/>
                </a:solidFill>
                <a:latin typeface="+mn-lt"/>
                <a:ea typeface="+mn-ea"/>
                <a:cs typeface="+mn-cs"/>
              </a:defRPr>
            </a:lvl3pPr>
            <a:lvl4pPr marL="685800" marR="0" indent="0" algn="l" defTabSz="932742" rtl="0" eaLnBrk="1" fontAlgn="auto" latinLnBrk="0" hangingPunct="1">
              <a:lnSpc>
                <a:spcPct val="90000"/>
              </a:lnSpc>
              <a:spcBef>
                <a:spcPts val="0"/>
              </a:spcBef>
              <a:spcAft>
                <a:spcPts val="1300"/>
              </a:spcAft>
              <a:buClrTx/>
              <a:buSzPct val="90000"/>
              <a:buFont typeface="Wingdings" panose="05000000000000000000" pitchFamily="2" charset="2"/>
              <a:buNone/>
              <a:tabLst/>
              <a:defRPr sz="2000" kern="1200" spc="0" baseline="0">
                <a:solidFill>
                  <a:srgbClr val="000000"/>
                </a:solidFill>
                <a:latin typeface="+mn-lt"/>
                <a:ea typeface="+mn-ea"/>
                <a:cs typeface="+mn-cs"/>
              </a:defRPr>
            </a:lvl4pPr>
            <a:lvl5pPr marL="9144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defTabSz="685775">
              <a:spcBef>
                <a:spcPts val="882"/>
              </a:spcBef>
              <a:spcAft>
                <a:spcPts val="0"/>
              </a:spcAft>
              <a:defRPr/>
            </a:pPr>
            <a:r>
              <a:rPr lang="en-US" sz="1324" b="1" dirty="0">
                <a:solidFill>
                  <a:srgbClr val="742673"/>
                </a:solidFill>
                <a:latin typeface="Segoe UI Semibold" panose="020B0502040204020203" pitchFamily="34" charset="0"/>
                <a:cs typeface="Segoe UI Semibold" panose="020B0502040204020203" pitchFamily="34" charset="0"/>
              </a:rPr>
              <a:t>Easier task with Management connectors</a:t>
            </a:r>
          </a:p>
          <a:p>
            <a:pPr algn="l" fontAlgn="t">
              <a:spcAft>
                <a:spcPts val="0"/>
              </a:spcAft>
            </a:pPr>
            <a:endParaRPr lang="en-US" sz="1176" dirty="0">
              <a:solidFill>
                <a:srgbClr val="282828"/>
              </a:solidFill>
              <a:latin typeface="Segoe UI Light" panose="020B0502040204020203" pitchFamily="34" charset="0"/>
              <a:cs typeface="Segoe UI Light" panose="020B0502040204020203" pitchFamily="34" charset="0"/>
            </a:endParaRPr>
          </a:p>
          <a:p>
            <a:pPr algn="l" fontAlgn="t">
              <a:spcAft>
                <a:spcPts val="0"/>
              </a:spcAft>
            </a:pPr>
            <a:r>
              <a:rPr lang="en-US" sz="1176" dirty="0">
                <a:solidFill>
                  <a:srgbClr val="282828"/>
                </a:solidFill>
                <a:latin typeface="Segoe UI Light" panose="020B0502040204020203" pitchFamily="34" charset="0"/>
                <a:cs typeface="Segoe UI Light" panose="020B0502040204020203" pitchFamily="34" charset="0"/>
              </a:rPr>
              <a:t>Build your own admin Power App</a:t>
            </a:r>
          </a:p>
          <a:p>
            <a:pPr algn="l" fontAlgn="t">
              <a:spcAft>
                <a:spcPts val="0"/>
              </a:spcAft>
            </a:pPr>
            <a:endParaRPr lang="en-US" sz="1176" dirty="0">
              <a:solidFill>
                <a:srgbClr val="282828"/>
              </a:solidFill>
              <a:latin typeface="Segoe UI Light" panose="020B0502040204020203" pitchFamily="34" charset="0"/>
              <a:cs typeface="Segoe UI Light" panose="020B0502040204020203" pitchFamily="34" charset="0"/>
            </a:endParaRPr>
          </a:p>
          <a:p>
            <a:pPr algn="l" fontAlgn="t">
              <a:spcAft>
                <a:spcPts val="0"/>
              </a:spcAft>
            </a:pPr>
            <a:r>
              <a:rPr lang="en-US" sz="1176" dirty="0">
                <a:solidFill>
                  <a:srgbClr val="282828"/>
                </a:solidFill>
                <a:latin typeface="Segoe UI Light" panose="020B0502040204020203" pitchFamily="34" charset="0"/>
                <a:cs typeface="Segoe UI Light" panose="020B0502040204020203" pitchFamily="34" charset="0"/>
              </a:rPr>
              <a:t>Automate environment creation with approvals</a:t>
            </a:r>
          </a:p>
          <a:p>
            <a:pPr algn="l" fontAlgn="t">
              <a:spcAft>
                <a:spcPts val="0"/>
              </a:spcAft>
            </a:pPr>
            <a:endParaRPr lang="en-US" sz="1176" dirty="0">
              <a:solidFill>
                <a:srgbClr val="282828"/>
              </a:solidFill>
              <a:latin typeface="Segoe UI Light" panose="020B0502040204020203" pitchFamily="34" charset="0"/>
              <a:cs typeface="Segoe UI Light" panose="020B0502040204020203" pitchFamily="34" charset="0"/>
            </a:endParaRPr>
          </a:p>
          <a:p>
            <a:pPr algn="l" fontAlgn="t">
              <a:spcAft>
                <a:spcPts val="0"/>
              </a:spcAft>
            </a:pPr>
            <a:r>
              <a:rPr lang="en-US" sz="1176" dirty="0">
                <a:solidFill>
                  <a:srgbClr val="282828"/>
                </a:solidFill>
                <a:latin typeface="Segoe UI Light" panose="020B0502040204020203" pitchFamily="34" charset="0"/>
                <a:cs typeface="Segoe UI Light" panose="020B0502040204020203" pitchFamily="34" charset="0"/>
              </a:rPr>
              <a:t>Get alerts when new resources are created</a:t>
            </a:r>
          </a:p>
          <a:p>
            <a:pPr algn="l" fontAlgn="t">
              <a:spcAft>
                <a:spcPts val="0"/>
              </a:spcAft>
            </a:pPr>
            <a:endParaRPr lang="en-US" sz="1176" dirty="0">
              <a:solidFill>
                <a:srgbClr val="282828"/>
              </a:solidFill>
              <a:latin typeface="Segoe UI Light" panose="020B0502040204020203" pitchFamily="34" charset="0"/>
              <a:cs typeface="Segoe UI Light" panose="020B0502040204020203" pitchFamily="34" charset="0"/>
            </a:endParaRPr>
          </a:p>
          <a:p>
            <a:pPr algn="l" fontAlgn="t">
              <a:spcAft>
                <a:spcPts val="0"/>
              </a:spcAft>
            </a:pPr>
            <a:r>
              <a:rPr lang="en-US" sz="1176" dirty="0">
                <a:solidFill>
                  <a:srgbClr val="282828"/>
                </a:solidFill>
                <a:latin typeface="Segoe UI Light" panose="020B0502040204020203" pitchFamily="34" charset="0"/>
                <a:cs typeface="Segoe UI Light" panose="020B0502040204020203" pitchFamily="34" charset="0"/>
              </a:rPr>
              <a:t>Create your own governance processes for:</a:t>
            </a:r>
          </a:p>
        </p:txBody>
      </p:sp>
      <p:graphicFrame>
        <p:nvGraphicFramePr>
          <p:cNvPr id="26" name="Table 2">
            <a:extLst>
              <a:ext uri="{FF2B5EF4-FFF2-40B4-BE49-F238E27FC236}">
                <a16:creationId xmlns:a16="http://schemas.microsoft.com/office/drawing/2014/main" id="{0B7CB838-5581-4279-B222-EF7902210954}"/>
              </a:ext>
            </a:extLst>
          </p:cNvPr>
          <p:cNvGraphicFramePr>
            <a:graphicFrameLocks noGrp="1"/>
          </p:cNvGraphicFramePr>
          <p:nvPr/>
        </p:nvGraphicFramePr>
        <p:xfrm>
          <a:off x="4602966" y="3833498"/>
          <a:ext cx="3733514" cy="1188720"/>
        </p:xfrm>
        <a:graphic>
          <a:graphicData uri="http://schemas.openxmlformats.org/drawingml/2006/table">
            <a:tbl>
              <a:tblPr firstRow="1" bandRow="1">
                <a:tableStyleId>{5940675A-B579-460E-94D1-54222C63F5DA}</a:tableStyleId>
              </a:tblPr>
              <a:tblGrid>
                <a:gridCol w="1640871">
                  <a:extLst>
                    <a:ext uri="{9D8B030D-6E8A-4147-A177-3AD203B41FA5}">
                      <a16:colId xmlns:a16="http://schemas.microsoft.com/office/drawing/2014/main" val="2460739804"/>
                    </a:ext>
                  </a:extLst>
                </a:gridCol>
                <a:gridCol w="2092643">
                  <a:extLst>
                    <a:ext uri="{9D8B030D-6E8A-4147-A177-3AD203B41FA5}">
                      <a16:colId xmlns:a16="http://schemas.microsoft.com/office/drawing/2014/main" val="1964931480"/>
                    </a:ext>
                  </a:extLst>
                </a:gridCol>
              </a:tblGrid>
              <a:tr h="228600">
                <a:tc>
                  <a:txBody>
                    <a:bodyPr/>
                    <a:lstStyle/>
                    <a:p>
                      <a:pPr marL="0" marR="0" lvl="0" indent="0" algn="l" defTabSz="91432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a:solidFill>
                            <a:schemeClr val="tx1"/>
                          </a:solidFill>
                          <a:latin typeface="+mn-lt"/>
                          <a:ea typeface="+mn-ea"/>
                          <a:cs typeface="+mn-cs"/>
                        </a:rPr>
                        <a:t>Environment creation</a:t>
                      </a:r>
                    </a:p>
                  </a:txBody>
                  <a:tcPr/>
                </a:tc>
                <a:tc>
                  <a:txBody>
                    <a:bodyPr/>
                    <a:lstStyle/>
                    <a:p>
                      <a:pPr marL="0" marR="0" lvl="0" indent="0" algn="l" defTabSz="914325" rtl="0" eaLnBrk="1" fontAlgn="auto" latinLnBrk="0" hangingPunct="1">
                        <a:lnSpc>
                          <a:spcPct val="100000"/>
                        </a:lnSpc>
                        <a:spcBef>
                          <a:spcPts val="0"/>
                        </a:spcBef>
                        <a:spcAft>
                          <a:spcPts val="0"/>
                        </a:spcAft>
                        <a:buClrTx/>
                        <a:buSzTx/>
                        <a:buFontTx/>
                        <a:buNone/>
                        <a:tabLst/>
                        <a:defRPr/>
                      </a:pPr>
                      <a:r>
                        <a:rPr lang="en-US" sz="900" u="sng" kern="1200">
                          <a:effectLst/>
                          <a:hlinkClick r:id="rId3"/>
                        </a:rPr>
                        <a:t>aka.ms/</a:t>
                      </a:r>
                      <a:r>
                        <a:rPr lang="en-US" sz="900" u="sng" kern="1200" err="1">
                          <a:effectLst/>
                          <a:hlinkClick r:id="rId3"/>
                        </a:rPr>
                        <a:t>restrictedenvcreators</a:t>
                      </a:r>
                      <a:endParaRPr lang="en-US" sz="900"/>
                    </a:p>
                  </a:txBody>
                  <a:tcPr/>
                </a:tc>
                <a:extLst>
                  <a:ext uri="{0D108BD9-81ED-4DB2-BD59-A6C34878D82A}">
                    <a16:rowId xmlns:a16="http://schemas.microsoft.com/office/drawing/2014/main" val="3257435772"/>
                  </a:ext>
                </a:extLst>
              </a:tr>
              <a:tr h="228600">
                <a:tc>
                  <a:txBody>
                    <a:bodyPr/>
                    <a:lstStyle/>
                    <a:p>
                      <a:pPr marL="0" marR="0" lvl="0" indent="0" algn="l" defTabSz="91432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dirty="0">
                          <a:solidFill>
                            <a:schemeClr val="tx1"/>
                          </a:solidFill>
                          <a:latin typeface="+mn-lt"/>
                          <a:ea typeface="+mn-ea"/>
                          <a:cs typeface="+mn-cs"/>
                        </a:rPr>
                        <a:t>Canvas app, workflow creation</a:t>
                      </a:r>
                    </a:p>
                  </a:txBody>
                  <a:tcPr/>
                </a:tc>
                <a:tc>
                  <a:txBody>
                    <a:bodyPr/>
                    <a:lstStyle/>
                    <a:p>
                      <a:r>
                        <a:rPr lang="en-US" sz="900" u="sng" kern="1200" dirty="0">
                          <a:effectLst/>
                          <a:hlinkClick r:id="rId4"/>
                        </a:rPr>
                        <a:t>aka.ms/</a:t>
                      </a:r>
                      <a:r>
                        <a:rPr lang="en-US" sz="900" u="sng" kern="1200" dirty="0" err="1">
                          <a:effectLst/>
                          <a:hlinkClick r:id="rId4"/>
                        </a:rPr>
                        <a:t>restrictappcreators</a:t>
                      </a:r>
                      <a:r>
                        <a:rPr lang="en-US" sz="900" kern="1200" dirty="0">
                          <a:effectLst/>
                        </a:rPr>
                        <a:t> </a:t>
                      </a:r>
                      <a:endParaRPr lang="en-US" sz="900" dirty="0"/>
                    </a:p>
                  </a:txBody>
                  <a:tcPr/>
                </a:tc>
                <a:extLst>
                  <a:ext uri="{0D108BD9-81ED-4DB2-BD59-A6C34878D82A}">
                    <a16:rowId xmlns:a16="http://schemas.microsoft.com/office/drawing/2014/main" val="1564408365"/>
                  </a:ext>
                </a:extLst>
              </a:tr>
              <a:tr h="365760">
                <a:tc>
                  <a:txBody>
                    <a:bodyPr/>
                    <a:lstStyle/>
                    <a:p>
                      <a:pPr marL="0" marR="0" lvl="0" indent="0" algn="l" defTabSz="91432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a:solidFill>
                            <a:schemeClr val="tx1"/>
                          </a:solidFill>
                          <a:latin typeface="+mn-lt"/>
                          <a:ea typeface="+mn-ea"/>
                          <a:cs typeface="+mn-cs"/>
                        </a:rPr>
                        <a:t>Specific connector usage </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900" u="sng" kern="1200">
                          <a:effectLst/>
                          <a:hlinkClick r:id="rId5"/>
                        </a:rPr>
                        <a:t>aka.ms/</a:t>
                      </a:r>
                      <a:r>
                        <a:rPr lang="en-US" sz="900" u="sng" kern="1200" err="1">
                          <a:effectLst/>
                          <a:hlinkClick r:id="rId5"/>
                        </a:rPr>
                        <a:t>restrictflowconnector</a:t>
                      </a:r>
                      <a:endParaRPr lang="en-US" sz="900" u="sng" kern="1200">
                        <a:effectLst/>
                      </a:endParaRPr>
                    </a:p>
                    <a:p>
                      <a:pPr marL="0" marR="0" lvl="0" indent="0" algn="l" defTabSz="932742" rtl="0" eaLnBrk="1" fontAlgn="auto" latinLnBrk="0" hangingPunct="1">
                        <a:lnSpc>
                          <a:spcPct val="100000"/>
                        </a:lnSpc>
                        <a:spcBef>
                          <a:spcPts val="0"/>
                        </a:spcBef>
                        <a:spcAft>
                          <a:spcPts val="0"/>
                        </a:spcAft>
                        <a:buClrTx/>
                        <a:buSzTx/>
                        <a:buFontTx/>
                        <a:buNone/>
                        <a:tabLst/>
                        <a:defRPr/>
                      </a:pPr>
                      <a:r>
                        <a:rPr lang="en-US" sz="900" u="sng" kern="1200">
                          <a:effectLst/>
                          <a:hlinkClick r:id="rId6"/>
                        </a:rPr>
                        <a:t>aka.ms/</a:t>
                      </a:r>
                      <a:r>
                        <a:rPr lang="en-US" sz="900" u="sng" kern="1200" err="1">
                          <a:effectLst/>
                          <a:hlinkClick r:id="rId6"/>
                        </a:rPr>
                        <a:t>restrictappconnector</a:t>
                      </a:r>
                      <a:endParaRPr lang="en-US" sz="900" kern="1200">
                        <a:solidFill>
                          <a:schemeClr val="dk1"/>
                        </a:solidFill>
                        <a:effectLst/>
                        <a:latin typeface="+mn-lt"/>
                        <a:ea typeface="+mn-ea"/>
                        <a:cs typeface="+mn-cs"/>
                      </a:endParaRPr>
                    </a:p>
                  </a:txBody>
                  <a:tcPr/>
                </a:tc>
                <a:extLst>
                  <a:ext uri="{0D108BD9-81ED-4DB2-BD59-A6C34878D82A}">
                    <a16:rowId xmlns:a16="http://schemas.microsoft.com/office/drawing/2014/main" val="2930095485"/>
                  </a:ext>
                </a:extLst>
              </a:tr>
              <a:tr h="228600">
                <a:tc>
                  <a:txBody>
                    <a:bodyPr/>
                    <a:lstStyle/>
                    <a:p>
                      <a:r>
                        <a:rPr lang="en-US" sz="900" kern="1200">
                          <a:solidFill>
                            <a:schemeClr val="tx1"/>
                          </a:solidFill>
                          <a:latin typeface="+mn-lt"/>
                          <a:ea typeface="+mn-ea"/>
                          <a:cs typeface="+mn-cs"/>
                        </a:rPr>
                        <a:t>Newly added connectors</a:t>
                      </a:r>
                    </a:p>
                  </a:txBody>
                  <a:tcPr/>
                </a:tc>
                <a:tc>
                  <a:txBody>
                    <a:bodyPr/>
                    <a:lstStyle/>
                    <a:p>
                      <a:pPr marL="0" marR="0" lvl="0" indent="0" algn="l" defTabSz="914325" rtl="0" eaLnBrk="1" fontAlgn="auto" latinLnBrk="0" hangingPunct="1">
                        <a:lnSpc>
                          <a:spcPct val="100000"/>
                        </a:lnSpc>
                        <a:spcBef>
                          <a:spcPts val="0"/>
                        </a:spcBef>
                        <a:spcAft>
                          <a:spcPts val="0"/>
                        </a:spcAft>
                        <a:buClrTx/>
                        <a:buSzTx/>
                        <a:buFontTx/>
                        <a:buNone/>
                        <a:tabLst/>
                        <a:defRPr/>
                      </a:pPr>
                      <a:r>
                        <a:rPr lang="en-US" sz="900" dirty="0">
                          <a:hlinkClick r:id="rId7"/>
                        </a:rPr>
                        <a:t>aka.ms/</a:t>
                      </a:r>
                      <a:r>
                        <a:rPr lang="en-US" sz="900" dirty="0" err="1">
                          <a:hlinkClick r:id="rId7"/>
                        </a:rPr>
                        <a:t>newconnectornotification</a:t>
                      </a:r>
                      <a:r>
                        <a:rPr lang="en-US" sz="900" dirty="0"/>
                        <a:t> </a:t>
                      </a:r>
                    </a:p>
                  </a:txBody>
                  <a:tcPr/>
                </a:tc>
                <a:extLst>
                  <a:ext uri="{0D108BD9-81ED-4DB2-BD59-A6C34878D82A}">
                    <a16:rowId xmlns:a16="http://schemas.microsoft.com/office/drawing/2014/main" val="595939167"/>
                  </a:ext>
                </a:extLst>
              </a:tr>
            </a:tbl>
          </a:graphicData>
        </a:graphic>
      </p:graphicFrame>
      <p:pic>
        <p:nvPicPr>
          <p:cNvPr id="27" name="Picture 7">
            <a:extLst>
              <a:ext uri="{FF2B5EF4-FFF2-40B4-BE49-F238E27FC236}">
                <a16:creationId xmlns:a16="http://schemas.microsoft.com/office/drawing/2014/main" id="{737EDF2F-975F-45B6-BFBA-E49D759AF58E}"/>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42569" y="1572677"/>
            <a:ext cx="413280" cy="413280"/>
          </a:xfrm>
          <a:prstGeom prst="rect">
            <a:avLst/>
          </a:prstGeom>
        </p:spPr>
      </p:pic>
      <p:pic>
        <p:nvPicPr>
          <p:cNvPr id="13318" name="Picture 6">
            <a:extLst>
              <a:ext uri="{FF2B5EF4-FFF2-40B4-BE49-F238E27FC236}">
                <a16:creationId xmlns:a16="http://schemas.microsoft.com/office/drawing/2014/main" id="{F17EA5D6-A3FF-4621-AC23-2F210123F859}"/>
              </a:ext>
              <a:ext uri="{C183D7F6-B498-43B3-948B-1728B52AA6E4}">
                <adec:decorative xmlns:adec="http://schemas.microsoft.com/office/drawing/2017/decorative" val="1"/>
              </a:ext>
            </a:extLst>
          </p:cNvPr>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87237" y="1517728"/>
            <a:ext cx="784769" cy="523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808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FA92-DE12-4996-B373-AFB64D756450}"/>
              </a:ext>
            </a:extLst>
          </p:cNvPr>
          <p:cNvSpPr>
            <a:spLocks noGrp="1"/>
          </p:cNvSpPr>
          <p:nvPr>
            <p:ph type="title" idx="4294967295"/>
          </p:nvPr>
        </p:nvSpPr>
        <p:spPr>
          <a:xfrm>
            <a:off x="353868" y="219916"/>
            <a:ext cx="8480425" cy="307975"/>
          </a:xfrm>
        </p:spPr>
        <p:txBody>
          <a:bodyPr/>
          <a:lstStyle/>
          <a:p>
            <a:r>
              <a:rPr lang="en-US" sz="2400" dirty="0"/>
              <a:t>Don’t start from scratch… Install Center of Excellence Toolkit</a:t>
            </a:r>
          </a:p>
        </p:txBody>
      </p:sp>
      <p:sp>
        <p:nvSpPr>
          <p:cNvPr id="3" name="Text Placeholder 2">
            <a:extLst>
              <a:ext uri="{FF2B5EF4-FFF2-40B4-BE49-F238E27FC236}">
                <a16:creationId xmlns:a16="http://schemas.microsoft.com/office/drawing/2014/main" id="{C66774C2-F834-42E5-9120-25D7ACA66DA8}"/>
              </a:ext>
            </a:extLst>
          </p:cNvPr>
          <p:cNvSpPr>
            <a:spLocks noGrp="1"/>
          </p:cNvSpPr>
          <p:nvPr>
            <p:ph type="body" sz="quarter" idx="4294967295"/>
          </p:nvPr>
        </p:nvSpPr>
        <p:spPr>
          <a:xfrm>
            <a:off x="387598" y="855577"/>
            <a:ext cx="7923213" cy="1428750"/>
          </a:xfrm>
        </p:spPr>
        <p:txBody>
          <a:bodyPr/>
          <a:lstStyle/>
          <a:p>
            <a:pPr marL="0" indent="0">
              <a:buNone/>
            </a:pPr>
            <a:r>
              <a:rPr lang="en-US" dirty="0"/>
              <a:t>Download here now </a:t>
            </a:r>
            <a:r>
              <a:rPr lang="en-US" dirty="0">
                <a:hlinkClick r:id="rId2"/>
              </a:rPr>
              <a:t>https://aka.ms/COEStarterKit</a:t>
            </a:r>
            <a:r>
              <a:rPr lang="en-US" dirty="0"/>
              <a:t> </a:t>
            </a:r>
          </a:p>
          <a:p>
            <a:endParaRPr lang="en-US" dirty="0"/>
          </a:p>
        </p:txBody>
      </p:sp>
      <p:sp>
        <p:nvSpPr>
          <p:cNvPr id="12" name="Rectangle 11">
            <a:extLst>
              <a:ext uri="{FF2B5EF4-FFF2-40B4-BE49-F238E27FC236}">
                <a16:creationId xmlns:a16="http://schemas.microsoft.com/office/drawing/2014/main" id="{21A24A6B-2D74-42CE-976F-2A570AE5D58D}"/>
              </a:ext>
              <a:ext uri="{C183D7F6-B498-43B3-948B-1728B52AA6E4}">
                <adec:decorative xmlns:adec="http://schemas.microsoft.com/office/drawing/2017/decorative" val="1"/>
              </a:ext>
            </a:extLst>
          </p:cNvPr>
          <p:cNvSpPr/>
          <p:nvPr/>
        </p:nvSpPr>
        <p:spPr>
          <a:xfrm>
            <a:off x="4481711" y="2435271"/>
            <a:ext cx="226344" cy="296107"/>
          </a:xfrm>
          <a:prstGeom prst="rect">
            <a:avLst/>
          </a:prstGeom>
        </p:spPr>
        <p:txBody>
          <a:bodyPr wrap="none">
            <a:spAutoFit/>
          </a:bodyPr>
          <a:lstStyle/>
          <a:p>
            <a:pPr defTabSz="685775">
              <a:defRPr/>
            </a:pPr>
            <a:r>
              <a:rPr lang="en-US" sz="1324">
                <a:solidFill>
                  <a:srgbClr val="000000"/>
                </a:solidFill>
                <a:latin typeface="Times New Roman" panose="02020603050405020304" pitchFamily="18" charset="0"/>
              </a:rPr>
              <a:t> </a:t>
            </a:r>
            <a:endParaRPr lang="en-US" sz="1324">
              <a:solidFill>
                <a:srgbClr val="000000"/>
              </a:solidFill>
              <a:latin typeface="Segoe UI"/>
            </a:endParaRPr>
          </a:p>
        </p:txBody>
      </p:sp>
      <p:sp>
        <p:nvSpPr>
          <p:cNvPr id="13" name="Rectangle 12">
            <a:extLst>
              <a:ext uri="{FF2B5EF4-FFF2-40B4-BE49-F238E27FC236}">
                <a16:creationId xmlns:a16="http://schemas.microsoft.com/office/drawing/2014/main" id="{EE2BD422-CD0C-4AD9-8BB0-04B5AC902787}"/>
              </a:ext>
              <a:ext uri="{C183D7F6-B498-43B3-948B-1728B52AA6E4}">
                <adec:decorative xmlns:adec="http://schemas.microsoft.com/office/drawing/2017/decorative" val="1"/>
              </a:ext>
            </a:extLst>
          </p:cNvPr>
          <p:cNvSpPr/>
          <p:nvPr/>
        </p:nvSpPr>
        <p:spPr>
          <a:xfrm>
            <a:off x="4481711" y="2435271"/>
            <a:ext cx="272832" cy="296107"/>
          </a:xfrm>
          <a:prstGeom prst="rect">
            <a:avLst/>
          </a:prstGeom>
        </p:spPr>
        <p:txBody>
          <a:bodyPr wrap="none">
            <a:spAutoFit/>
          </a:bodyPr>
          <a:lstStyle/>
          <a:p>
            <a:pPr defTabSz="685775">
              <a:defRPr/>
            </a:pPr>
            <a:r>
              <a:rPr lang="en-US" sz="1324">
                <a:solidFill>
                  <a:srgbClr val="000000"/>
                </a:solidFill>
                <a:latin typeface="Times New Roman" panose="02020603050405020304" pitchFamily="18" charset="0"/>
              </a:rPr>
              <a:t> </a:t>
            </a:r>
            <a:r>
              <a:rPr lang="en-US" sz="1324">
                <a:solidFill>
                  <a:srgbClr val="000000"/>
                </a:solidFill>
                <a:latin typeface="Segoe UI"/>
              </a:rPr>
              <a:t> </a:t>
            </a:r>
          </a:p>
        </p:txBody>
      </p:sp>
      <p:graphicFrame>
        <p:nvGraphicFramePr>
          <p:cNvPr id="9" name="Table 10">
            <a:extLst>
              <a:ext uri="{FF2B5EF4-FFF2-40B4-BE49-F238E27FC236}">
                <a16:creationId xmlns:a16="http://schemas.microsoft.com/office/drawing/2014/main" id="{F72E8513-BC7A-4166-8870-2F3ECA9DB8F7}"/>
              </a:ext>
            </a:extLst>
          </p:cNvPr>
          <p:cNvGraphicFramePr>
            <a:graphicFrameLocks noGrp="1"/>
          </p:cNvGraphicFramePr>
          <p:nvPr/>
        </p:nvGraphicFramePr>
        <p:xfrm>
          <a:off x="366808" y="1236792"/>
          <a:ext cx="4827284" cy="3021330"/>
        </p:xfrm>
        <a:graphic>
          <a:graphicData uri="http://schemas.openxmlformats.org/drawingml/2006/table">
            <a:tbl>
              <a:tblPr firstRow="1" bandRow="1">
                <a:tableStyleId>{5C22544A-7EE6-4342-B048-85BDC9FD1C3A}</a:tableStyleId>
              </a:tblPr>
              <a:tblGrid>
                <a:gridCol w="2413642">
                  <a:extLst>
                    <a:ext uri="{9D8B030D-6E8A-4147-A177-3AD203B41FA5}">
                      <a16:colId xmlns:a16="http://schemas.microsoft.com/office/drawing/2014/main" val="4051228541"/>
                    </a:ext>
                  </a:extLst>
                </a:gridCol>
                <a:gridCol w="2413642">
                  <a:extLst>
                    <a:ext uri="{9D8B030D-6E8A-4147-A177-3AD203B41FA5}">
                      <a16:colId xmlns:a16="http://schemas.microsoft.com/office/drawing/2014/main" val="3468195730"/>
                    </a:ext>
                  </a:extLst>
                </a:gridCol>
              </a:tblGrid>
              <a:tr h="285750">
                <a:tc>
                  <a:txBody>
                    <a:bodyPr/>
                    <a:lstStyle/>
                    <a:p>
                      <a:r>
                        <a:rPr lang="en-GB" sz="1400">
                          <a:solidFill>
                            <a:schemeClr val="tx1"/>
                          </a:solidFill>
                        </a:rPr>
                        <a:t>Solution</a:t>
                      </a:r>
                    </a:p>
                  </a:txBody>
                  <a:tcPr marL="68580" marR="68580" marT="34290" marB="34290"/>
                </a:tc>
                <a:tc>
                  <a:txBody>
                    <a:bodyPr/>
                    <a:lstStyle/>
                    <a:p>
                      <a:r>
                        <a:rPr lang="en-GB" sz="1400">
                          <a:solidFill>
                            <a:schemeClr val="tx1"/>
                          </a:solidFill>
                        </a:rPr>
                        <a:t>Scenario</a:t>
                      </a:r>
                    </a:p>
                  </a:txBody>
                  <a:tcPr marL="68580" marR="68580" marT="34290" marB="34290"/>
                </a:tc>
                <a:extLst>
                  <a:ext uri="{0D108BD9-81ED-4DB2-BD59-A6C34878D82A}">
                    <a16:rowId xmlns:a16="http://schemas.microsoft.com/office/drawing/2014/main" val="158195862"/>
                  </a:ext>
                </a:extLst>
              </a:tr>
              <a:tr h="937260">
                <a:tc>
                  <a:txBody>
                    <a:bodyPr/>
                    <a:lstStyle/>
                    <a:p>
                      <a:r>
                        <a:rPr lang="en-GB" sz="1400" dirty="0"/>
                        <a:t>Core Components</a:t>
                      </a:r>
                    </a:p>
                  </a:txBody>
                  <a:tcPr marL="68580" marR="68580" marT="34290" marB="34290"/>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lang="en-GB" sz="1400" dirty="0"/>
                        <a:t>Catalogue tenant resources</a:t>
                      </a:r>
                      <a:br>
                        <a:rPr lang="en-GB" sz="1400" dirty="0"/>
                      </a:br>
                      <a:r>
                        <a:rPr lang="en-GB" sz="1400" dirty="0"/>
                        <a:t>DLP Strategy and Visibility</a:t>
                      </a:r>
                    </a:p>
                    <a:p>
                      <a:pPr marL="0" marR="0" lvl="0" indent="0" algn="l" defTabSz="914192" rtl="0" eaLnBrk="1" fontAlgn="auto" latinLnBrk="0" hangingPunct="1">
                        <a:lnSpc>
                          <a:spcPct val="100000"/>
                        </a:lnSpc>
                        <a:spcBef>
                          <a:spcPts val="0"/>
                        </a:spcBef>
                        <a:spcAft>
                          <a:spcPts val="0"/>
                        </a:spcAft>
                        <a:buClrTx/>
                        <a:buSzTx/>
                        <a:buFontTx/>
                        <a:buNone/>
                        <a:tabLst/>
                        <a:defRPr/>
                      </a:pPr>
                      <a:r>
                        <a:rPr lang="en-GB" sz="1400" dirty="0"/>
                        <a:t>Change App Ownership</a:t>
                      </a:r>
                    </a:p>
                    <a:p>
                      <a:endParaRPr lang="en-GB" sz="1400" dirty="0"/>
                    </a:p>
                  </a:txBody>
                  <a:tcPr marL="68580" marR="68580" marT="34290" marB="34290"/>
                </a:tc>
                <a:extLst>
                  <a:ext uri="{0D108BD9-81ED-4DB2-BD59-A6C34878D82A}">
                    <a16:rowId xmlns:a16="http://schemas.microsoft.com/office/drawing/2014/main" val="1219420838"/>
                  </a:ext>
                </a:extLst>
              </a:tr>
              <a:tr h="937260">
                <a:tc>
                  <a:txBody>
                    <a:bodyPr/>
                    <a:lstStyle/>
                    <a:p>
                      <a:r>
                        <a:rPr lang="en-GB" sz="1400" dirty="0"/>
                        <a:t>Compliance Components</a:t>
                      </a:r>
                    </a:p>
                  </a:txBody>
                  <a:tcPr marL="68580" marR="68580" marT="34290" marB="34290"/>
                </a:tc>
                <a:tc>
                  <a:txBody>
                    <a:bodyPr/>
                    <a:lstStyle/>
                    <a:p>
                      <a:r>
                        <a:rPr lang="en-GB" sz="1400"/>
                        <a:t>Sample App Audit Process</a:t>
                      </a:r>
                      <a:br>
                        <a:rPr lang="en-GB" sz="1400"/>
                      </a:br>
                      <a:r>
                        <a:rPr lang="en-GB" sz="1400"/>
                        <a:t>Archive unused apps</a:t>
                      </a:r>
                      <a:br>
                        <a:rPr lang="en-GB" sz="1400"/>
                      </a:br>
                      <a:r>
                        <a:rPr lang="en-GB" sz="1400"/>
                        <a:t>Act based on certain connector usage</a:t>
                      </a:r>
                    </a:p>
                  </a:txBody>
                  <a:tcPr marL="68580" marR="68580" marT="34290" marB="34290"/>
                </a:tc>
                <a:extLst>
                  <a:ext uri="{0D108BD9-81ED-4DB2-BD59-A6C34878D82A}">
                    <a16:rowId xmlns:a16="http://schemas.microsoft.com/office/drawing/2014/main" val="509834656"/>
                  </a:ext>
                </a:extLst>
              </a:tr>
              <a:tr h="673799">
                <a:tc>
                  <a:txBody>
                    <a:bodyPr/>
                    <a:lstStyle/>
                    <a:p>
                      <a:r>
                        <a:rPr lang="en-GB" sz="1400"/>
                        <a:t>Nurture Components</a:t>
                      </a:r>
                    </a:p>
                  </a:txBody>
                  <a:tcPr marL="68580" marR="68580" marT="34290" marB="34290"/>
                </a:tc>
                <a:tc>
                  <a:txBody>
                    <a:bodyPr/>
                    <a:lstStyle/>
                    <a:p>
                      <a:r>
                        <a:rPr lang="en-US" sz="1300" kern="1200" dirty="0">
                          <a:solidFill>
                            <a:schemeClr val="dk1"/>
                          </a:solidFill>
                          <a:effectLst/>
                          <a:latin typeface="+mn-lt"/>
                          <a:ea typeface="+mn-ea"/>
                          <a:cs typeface="+mn-cs"/>
                        </a:rPr>
                        <a:t>Onboard new makers, provide training and share best practices</a:t>
                      </a:r>
                      <a:br>
                        <a:rPr lang="en-US" sz="1300" kern="1200" dirty="0">
                          <a:solidFill>
                            <a:schemeClr val="dk1"/>
                          </a:solidFill>
                          <a:effectLst/>
                          <a:latin typeface="+mn-lt"/>
                          <a:ea typeface="+mn-ea"/>
                          <a:cs typeface="+mn-cs"/>
                        </a:rPr>
                      </a:br>
                      <a:r>
                        <a:rPr lang="en-US" sz="1300" kern="1200" dirty="0">
                          <a:solidFill>
                            <a:schemeClr val="dk1"/>
                          </a:solidFill>
                          <a:effectLst/>
                          <a:latin typeface="+mn-lt"/>
                          <a:ea typeface="+mn-ea"/>
                          <a:cs typeface="+mn-cs"/>
                        </a:rPr>
                        <a:t>Encourage Adoption</a:t>
                      </a:r>
                      <a:endParaRPr lang="en-GB" sz="1400" dirty="0"/>
                    </a:p>
                  </a:txBody>
                  <a:tcPr marL="68580" marR="68580" marT="34290" marB="34290"/>
                </a:tc>
                <a:extLst>
                  <a:ext uri="{0D108BD9-81ED-4DB2-BD59-A6C34878D82A}">
                    <a16:rowId xmlns:a16="http://schemas.microsoft.com/office/drawing/2014/main" val="2193316381"/>
                  </a:ext>
                </a:extLst>
              </a:tr>
            </a:tbl>
          </a:graphicData>
        </a:graphic>
      </p:graphicFrame>
      <p:pic>
        <p:nvPicPr>
          <p:cNvPr id="15" name="Picture 14" descr="Power Platform Dashboard - Screenshot">
            <a:extLst>
              <a:ext uri="{FF2B5EF4-FFF2-40B4-BE49-F238E27FC236}">
                <a16:creationId xmlns:a16="http://schemas.microsoft.com/office/drawing/2014/main" id="{72991333-9D71-449A-BB77-CB56A2965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74463" y="835446"/>
            <a:ext cx="3844292" cy="1842851"/>
          </a:xfrm>
          <a:prstGeom prst="rect">
            <a:avLst/>
          </a:prstGeom>
        </p:spPr>
      </p:pic>
      <p:pic>
        <p:nvPicPr>
          <p:cNvPr id="16" name="Picture 15" descr="Tenant Details Dashboard - Screenshot">
            <a:extLst>
              <a:ext uri="{FF2B5EF4-FFF2-40B4-BE49-F238E27FC236}">
                <a16:creationId xmlns:a16="http://schemas.microsoft.com/office/drawing/2014/main" id="{7AF43E7B-7FF2-4701-A3E8-DEBEE1EFF67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274463" y="2766000"/>
            <a:ext cx="3620960" cy="2069535"/>
          </a:xfrm>
          <a:prstGeom prst="rect">
            <a:avLst/>
          </a:prstGeom>
        </p:spPr>
      </p:pic>
    </p:spTree>
    <p:extLst>
      <p:ext uri="{BB962C8B-B14F-4D97-AF65-F5344CB8AC3E}">
        <p14:creationId xmlns:p14="http://schemas.microsoft.com/office/powerpoint/2010/main" val="2904940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29936-1927-4845-B3E1-DE4879B6CB41}"/>
              </a:ext>
            </a:extLst>
          </p:cNvPr>
          <p:cNvSpPr>
            <a:spLocks noGrp="1"/>
          </p:cNvSpPr>
          <p:nvPr>
            <p:ph type="title"/>
          </p:nvPr>
        </p:nvSpPr>
        <p:spPr>
          <a:xfrm>
            <a:off x="366809" y="171452"/>
            <a:ext cx="8472312" cy="498598"/>
          </a:xfrm>
        </p:spPr>
        <p:txBody>
          <a:bodyPr/>
          <a:lstStyle/>
          <a:p>
            <a:r>
              <a:rPr lang="en-US" sz="3600" dirty="0"/>
              <a:t>Alert and Action: What we plan to cover</a:t>
            </a:r>
          </a:p>
        </p:txBody>
      </p:sp>
      <p:graphicFrame>
        <p:nvGraphicFramePr>
          <p:cNvPr id="10" name="Diagram 9" descr="1. Secure&#10;2. Monitor&#10;3. Alert and Action (Header and section underneath are highlighted)&#10;4. Deploy">
            <a:extLst>
              <a:ext uri="{FF2B5EF4-FFF2-40B4-BE49-F238E27FC236}">
                <a16:creationId xmlns:a16="http://schemas.microsoft.com/office/drawing/2014/main" id="{BE87364C-0E20-46A0-99C2-FBEA117CD93D}"/>
              </a:ext>
            </a:extLst>
          </p:cNvPr>
          <p:cNvGraphicFramePr/>
          <p:nvPr>
            <p:extLst>
              <p:ext uri="{D42A27DB-BD31-4B8C-83A1-F6EECF244321}">
                <p14:modId xmlns:p14="http://schemas.microsoft.com/office/powerpoint/2010/main" val="3933617371"/>
              </p:ext>
            </p:extLst>
          </p:nvPr>
        </p:nvGraphicFramePr>
        <p:xfrm>
          <a:off x="395068" y="1026236"/>
          <a:ext cx="8444054" cy="501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2">
            <a:extLst>
              <a:ext uri="{FF2B5EF4-FFF2-40B4-BE49-F238E27FC236}">
                <a16:creationId xmlns:a16="http://schemas.microsoft.com/office/drawing/2014/main" id="{BE58F067-D2F9-4AA3-B3C9-81DC33F10AD9}"/>
              </a:ext>
            </a:extLst>
          </p:cNvPr>
          <p:cNvGraphicFramePr>
            <a:graphicFrameLocks noGrp="1"/>
          </p:cNvGraphicFramePr>
          <p:nvPr>
            <p:extLst>
              <p:ext uri="{D42A27DB-BD31-4B8C-83A1-F6EECF244321}">
                <p14:modId xmlns:p14="http://schemas.microsoft.com/office/powerpoint/2010/main" val="2755642475"/>
              </p:ext>
            </p:extLst>
          </p:nvPr>
        </p:nvGraphicFramePr>
        <p:xfrm>
          <a:off x="443171" y="1683857"/>
          <a:ext cx="8343575" cy="3253840"/>
        </p:xfrm>
        <a:graphic>
          <a:graphicData uri="http://schemas.openxmlformats.org/drawingml/2006/table">
            <a:tbl>
              <a:tblPr firstRow="1" bandRow="1">
                <a:tableStyleId>{5940675A-B579-460E-94D1-54222C63F5DA}</a:tableStyleId>
              </a:tblPr>
              <a:tblGrid>
                <a:gridCol w="1968293">
                  <a:extLst>
                    <a:ext uri="{9D8B030D-6E8A-4147-A177-3AD203B41FA5}">
                      <a16:colId xmlns:a16="http://schemas.microsoft.com/office/drawing/2014/main" val="2277271702"/>
                    </a:ext>
                  </a:extLst>
                </a:gridCol>
                <a:gridCol w="2105675">
                  <a:extLst>
                    <a:ext uri="{9D8B030D-6E8A-4147-A177-3AD203B41FA5}">
                      <a16:colId xmlns:a16="http://schemas.microsoft.com/office/drawing/2014/main" val="273900774"/>
                    </a:ext>
                  </a:extLst>
                </a:gridCol>
                <a:gridCol w="2036984">
                  <a:extLst>
                    <a:ext uri="{9D8B030D-6E8A-4147-A177-3AD203B41FA5}">
                      <a16:colId xmlns:a16="http://schemas.microsoft.com/office/drawing/2014/main" val="512626847"/>
                    </a:ext>
                  </a:extLst>
                </a:gridCol>
                <a:gridCol w="2232623">
                  <a:extLst>
                    <a:ext uri="{9D8B030D-6E8A-4147-A177-3AD203B41FA5}">
                      <a16:colId xmlns:a16="http://schemas.microsoft.com/office/drawing/2014/main" val="1590310802"/>
                    </a:ext>
                  </a:extLst>
                </a:gridCol>
              </a:tblGrid>
              <a:tr h="902168">
                <a:tc>
                  <a:txBody>
                    <a:bodyPr/>
                    <a:lstStyle/>
                    <a:p>
                      <a:pPr marL="171450" indent="-171450">
                        <a:buFont typeface="Wingdings" panose="05000000000000000000" pitchFamily="2" charset="2"/>
                        <a:buChar char="ü"/>
                      </a:pPr>
                      <a:r>
                        <a:rPr lang="en-US" sz="1200" dirty="0">
                          <a:solidFill>
                            <a:schemeClr val="tx1"/>
                          </a:solidFill>
                        </a:rPr>
                        <a:t>Product discovery: understand the origin of apps &amp; flows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dirty="0">
                          <a:solidFill>
                            <a:schemeClr val="tx1"/>
                          </a:solidFill>
                        </a:rPr>
                        <a:t>Review out-of-box analytics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171450" indent="-171450">
                        <a:buFont typeface="Wingdings" panose="05000000000000000000" pitchFamily="2" charset="2"/>
                        <a:buChar char="q"/>
                      </a:pPr>
                      <a:r>
                        <a:rPr lang="en-US" sz="1200" dirty="0">
                          <a:solidFill>
                            <a:schemeClr val="tx1"/>
                          </a:solidFill>
                        </a:rPr>
                        <a:t>Leverage management connectors &amp; PowerShell to automate your policies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171450" indent="-171450">
                        <a:buFont typeface="Wingdings" panose="05000000000000000000" pitchFamily="2" charset="2"/>
                        <a:buChar char="q"/>
                      </a:pPr>
                      <a:r>
                        <a:rPr lang="en-US" sz="1200" dirty="0">
                          <a:solidFill>
                            <a:schemeClr val="tx1"/>
                          </a:solidFill>
                        </a:rPr>
                        <a:t>Understand managed vs unmanaged solutions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21793506"/>
                  </a:ext>
                </a:extLst>
              </a:tr>
              <a:tr h="741779">
                <a:tc>
                  <a:txBody>
                    <a:bodyPr/>
                    <a:lstStyle/>
                    <a:p>
                      <a:pPr marL="171450" indent="-171450">
                        <a:buFont typeface="Wingdings" panose="05000000000000000000" pitchFamily="2" charset="2"/>
                        <a:buChar char="ü"/>
                      </a:pPr>
                      <a:r>
                        <a:rPr lang="en-US" sz="1200" dirty="0">
                          <a:solidFill>
                            <a:schemeClr val="tx1"/>
                          </a:solidFill>
                        </a:rPr>
                        <a:t>Know your environments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Ø"/>
                      </a:pPr>
                      <a:r>
                        <a:rPr lang="en-US" sz="1200" dirty="0">
                          <a:solidFill>
                            <a:schemeClr val="tx1"/>
                          </a:solidFill>
                        </a:rPr>
                        <a:t>Configure audit logs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171450" indent="-171450">
                        <a:buFont typeface="Wingdings" panose="05000000000000000000" pitchFamily="2" charset="2"/>
                        <a:buChar char="q"/>
                      </a:pPr>
                      <a:r>
                        <a:rPr lang="en-US" sz="1200" dirty="0">
                          <a:solidFill>
                            <a:schemeClr val="tx1"/>
                          </a:solidFill>
                        </a:rPr>
                        <a:t>Welcome new makers and foster best practices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dirty="0">
                          <a:solidFill>
                            <a:schemeClr val="tx1"/>
                          </a:solidFill>
                        </a:rPr>
                        <a:t>Learn the Application Lifecycle Management (ALM) toolset and best practices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92897995"/>
                  </a:ext>
                </a:extLst>
              </a:tr>
              <a:tr h="827026">
                <a:tc>
                  <a:txBody>
                    <a:bodyPr/>
                    <a:lstStyle/>
                    <a:p>
                      <a:pPr marL="171450" indent="-171450">
                        <a:buFont typeface="Wingdings" panose="05000000000000000000" pitchFamily="2" charset="2"/>
                        <a:buChar char="ü"/>
                      </a:pPr>
                      <a:r>
                        <a:rPr lang="en-US" sz="1200" dirty="0">
                          <a:solidFill>
                            <a:schemeClr val="tx1"/>
                          </a:solidFill>
                        </a:rPr>
                        <a:t>Learn the 5 layers of security + the one that maters most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200" dirty="0">
                          <a:solidFill>
                            <a:schemeClr val="tx1"/>
                          </a:solidFill>
                        </a:rPr>
                        <a:t>Leverage management connectors &amp; PowerShell as powerful reporting tools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171450" indent="-171450">
                        <a:buFont typeface="Wingdings" panose="05000000000000000000" pitchFamily="2" charset="2"/>
                        <a:buChar char="q"/>
                      </a:pPr>
                      <a:r>
                        <a:rPr lang="en-US" sz="1200" dirty="0">
                          <a:solidFill>
                            <a:schemeClr val="tx1"/>
                          </a:solidFill>
                        </a:rPr>
                        <a:t>Identify and empower champions</a:t>
                      </a:r>
                    </a:p>
                    <a:p>
                      <a:pPr marL="171450" indent="-171450">
                        <a:buFont typeface="Wingdings" panose="05000000000000000000" pitchFamily="2" charset="2"/>
                        <a:buChar char="q"/>
                      </a:pPr>
                      <a:endParaRPr lang="en-US"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171450" indent="-171450">
                        <a:buFont typeface="Wingdings" panose="05000000000000000000" pitchFamily="2" charset="2"/>
                        <a:buChar char="q"/>
                      </a:pPr>
                      <a:endParaRPr lang="en-US"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50941453"/>
                  </a:ext>
                </a:extLst>
              </a:tr>
              <a:tr h="701686">
                <a:tc>
                  <a:txBody>
                    <a:bodyPr/>
                    <a:lstStyle/>
                    <a:p>
                      <a:pPr marL="171450" indent="-171450">
                        <a:buFont typeface="Wingdings" panose="05000000000000000000" pitchFamily="2" charset="2"/>
                        <a:buChar char="ü"/>
                      </a:pPr>
                      <a:r>
                        <a:rPr lang="en-US" sz="1200" dirty="0">
                          <a:solidFill>
                            <a:schemeClr val="tx1"/>
                          </a:solidFill>
                        </a:rPr>
                        <a:t>Setup data loss prevention policies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endParaRPr lang="en-US"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indent="0">
                        <a:buFont typeface="Wingdings" panose="05000000000000000000" pitchFamily="2" charset="2"/>
                        <a:buNone/>
                      </a:pPr>
                      <a:endParaRPr lang="en-US"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171450" indent="-171450">
                        <a:buFont typeface="Wingdings" panose="05000000000000000000" pitchFamily="2" charset="2"/>
                        <a:buChar char="q"/>
                      </a:pPr>
                      <a:endParaRPr lang="en-US"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82920864"/>
                  </a:ext>
                </a:extLst>
              </a:tr>
            </a:tbl>
          </a:graphicData>
        </a:graphic>
      </p:graphicFrame>
    </p:spTree>
    <p:extLst>
      <p:ext uri="{BB962C8B-B14F-4D97-AF65-F5344CB8AC3E}">
        <p14:creationId xmlns:p14="http://schemas.microsoft.com/office/powerpoint/2010/main" val="225154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212FE-7364-4B7D-B133-F68BE00BAD6F}"/>
              </a:ext>
            </a:extLst>
          </p:cNvPr>
          <p:cNvSpPr>
            <a:spLocks noGrp="1"/>
          </p:cNvSpPr>
          <p:nvPr>
            <p:ph type="title"/>
          </p:nvPr>
        </p:nvSpPr>
        <p:spPr/>
        <p:txBody>
          <a:bodyPr wrap="square" anchor="t">
            <a:normAutofit/>
          </a:bodyPr>
          <a:lstStyle/>
          <a:p>
            <a:r>
              <a:rPr lang="en-US" dirty="0"/>
              <a:t>Welcome new makers and identify champions</a:t>
            </a:r>
          </a:p>
        </p:txBody>
      </p:sp>
      <p:sp>
        <p:nvSpPr>
          <p:cNvPr id="11" name="Text Placeholder 2">
            <a:extLst>
              <a:ext uri="{FF2B5EF4-FFF2-40B4-BE49-F238E27FC236}">
                <a16:creationId xmlns:a16="http://schemas.microsoft.com/office/drawing/2014/main" id="{4F2A256F-3130-4515-B083-3D5EDE00D953}"/>
              </a:ext>
            </a:extLst>
          </p:cNvPr>
          <p:cNvSpPr>
            <a:spLocks noGrp="1"/>
          </p:cNvSpPr>
          <p:nvPr>
            <p:ph type="body" sz="quarter" idx="10"/>
          </p:nvPr>
        </p:nvSpPr>
        <p:spPr/>
        <p:txBody>
          <a:bodyPr/>
          <a:lstStyle/>
          <a:p>
            <a:r>
              <a:rPr lang="en-US" dirty="0"/>
              <a:t>Welcome new </a:t>
            </a:r>
            <a:r>
              <a:rPr lang="en-US" sz="1600" dirty="0"/>
              <a:t>makers</a:t>
            </a:r>
          </a:p>
          <a:p>
            <a:endParaRPr lang="en-US" dirty="0"/>
          </a:p>
        </p:txBody>
      </p:sp>
      <p:sp>
        <p:nvSpPr>
          <p:cNvPr id="3" name="Content Placeholder 2">
            <a:extLst>
              <a:ext uri="{FF2B5EF4-FFF2-40B4-BE49-F238E27FC236}">
                <a16:creationId xmlns:a16="http://schemas.microsoft.com/office/drawing/2014/main" id="{961EDA1A-1AAA-46ED-87FB-B99A19480DDB}"/>
              </a:ext>
            </a:extLst>
          </p:cNvPr>
          <p:cNvSpPr>
            <a:spLocks noGrp="1"/>
          </p:cNvSpPr>
          <p:nvPr>
            <p:ph type="body" sz="quarter" idx="11"/>
          </p:nvPr>
        </p:nvSpPr>
        <p:spPr/>
        <p:txBody>
          <a:bodyPr wrap="square">
            <a:normAutofit/>
          </a:bodyPr>
          <a:lstStyle/>
          <a:p>
            <a:pPr marL="285750" lvl="1" indent="-285750">
              <a:spcAft>
                <a:spcPts val="600"/>
              </a:spcAft>
              <a:buFont typeface="Arial" panose="020B0604020202020204" pitchFamily="34" charset="0"/>
              <a:buChar char="•"/>
            </a:pPr>
            <a:r>
              <a:rPr lang="en-US" sz="1200" dirty="0">
                <a:gradFill>
                  <a:gsLst>
                    <a:gs pos="0">
                      <a:schemeClr val="tx1"/>
                    </a:gs>
                    <a:gs pos="100000">
                      <a:schemeClr val="tx1"/>
                    </a:gs>
                  </a:gsLst>
                  <a:lin ang="5400000" scaled="1"/>
                </a:gradFill>
              </a:rPr>
              <a:t>Detect when new flow has been created</a:t>
            </a:r>
          </a:p>
          <a:p>
            <a:pPr marL="285750" lvl="1" indent="-285750">
              <a:spcAft>
                <a:spcPts val="600"/>
              </a:spcAft>
              <a:buFont typeface="Arial" panose="020B0604020202020204" pitchFamily="34" charset="0"/>
              <a:buChar char="•"/>
            </a:pPr>
            <a:r>
              <a:rPr lang="en-US" sz="1200" dirty="0">
                <a:gradFill>
                  <a:gsLst>
                    <a:gs pos="0">
                      <a:schemeClr val="tx1"/>
                    </a:gs>
                    <a:gs pos="100000">
                      <a:schemeClr val="tx1"/>
                    </a:gs>
                  </a:gsLst>
                  <a:lin ang="5400000" scaled="1"/>
                </a:gradFill>
              </a:rPr>
              <a:t>Check to see if they are part of makers AAD Group</a:t>
            </a:r>
          </a:p>
          <a:p>
            <a:pPr marL="285750" lvl="1" indent="-285750">
              <a:spcAft>
                <a:spcPts val="600"/>
              </a:spcAft>
              <a:buFont typeface="Arial" panose="020B0604020202020204" pitchFamily="34" charset="0"/>
              <a:buChar char="•"/>
            </a:pPr>
            <a:r>
              <a:rPr lang="en-US" sz="1200" dirty="0">
                <a:gradFill>
                  <a:gsLst>
                    <a:gs pos="0">
                      <a:schemeClr val="tx1"/>
                    </a:gs>
                    <a:gs pos="100000">
                      <a:schemeClr val="tx1"/>
                    </a:gs>
                  </a:gsLst>
                  <a:lin ang="5400000" scaled="1"/>
                </a:gradFill>
              </a:rPr>
              <a:t>If new, send welcome email with company and public resources</a:t>
            </a:r>
          </a:p>
          <a:p>
            <a:pPr marL="285750" lvl="1" indent="-285750">
              <a:spcAft>
                <a:spcPts val="600"/>
              </a:spcAft>
              <a:buFont typeface="Arial" panose="020B0604020202020204" pitchFamily="34" charset="0"/>
              <a:buChar char="•"/>
            </a:pPr>
            <a:r>
              <a:rPr lang="en-US" sz="1200" dirty="0">
                <a:gradFill>
                  <a:gsLst>
                    <a:gs pos="0">
                      <a:schemeClr val="tx1"/>
                    </a:gs>
                    <a:gs pos="100000">
                      <a:schemeClr val="tx1"/>
                    </a:gs>
                  </a:gsLst>
                  <a:lin ang="5400000" scaled="1"/>
                </a:gradFill>
              </a:rPr>
              <a:t>Invite them to Internal Yammer Club</a:t>
            </a:r>
          </a:p>
          <a:p>
            <a:pPr marL="347891" lvl="1" indent="0">
              <a:spcAft>
                <a:spcPts val="600"/>
              </a:spcAft>
              <a:buNone/>
            </a:pPr>
            <a:endParaRPr lang="en-US" sz="1200" dirty="0">
              <a:gradFill>
                <a:gsLst>
                  <a:gs pos="0">
                    <a:schemeClr val="tx1"/>
                  </a:gs>
                  <a:gs pos="100000">
                    <a:schemeClr val="tx1"/>
                  </a:gs>
                </a:gsLst>
                <a:lin ang="5400000" scaled="1"/>
              </a:gradFill>
              <a:hlinkClick r:id="rId2"/>
            </a:endParaRPr>
          </a:p>
          <a:p>
            <a:pPr marL="347891" lvl="1" indent="0">
              <a:spcAft>
                <a:spcPts val="600"/>
              </a:spcAft>
              <a:buNone/>
            </a:pPr>
            <a:r>
              <a:rPr lang="en-US" sz="1200" dirty="0">
                <a:gradFill>
                  <a:gsLst>
                    <a:gs pos="0">
                      <a:schemeClr val="tx1"/>
                    </a:gs>
                    <a:gs pos="100000">
                      <a:schemeClr val="tx1"/>
                    </a:gs>
                  </a:gsLst>
                  <a:lin ang="5400000" scaled="1"/>
                </a:gradFill>
                <a:hlinkClick r:id="rId2"/>
              </a:rPr>
              <a:t>https://aka.ms/powerwelcomeemail</a:t>
            </a:r>
            <a:r>
              <a:rPr lang="en-US" sz="1200" dirty="0">
                <a:gradFill>
                  <a:gsLst>
                    <a:gs pos="0">
                      <a:schemeClr val="tx1"/>
                    </a:gs>
                    <a:gs pos="100000">
                      <a:schemeClr val="tx1"/>
                    </a:gs>
                  </a:gsLst>
                  <a:lin ang="5400000" scaled="1"/>
                </a:gradFill>
              </a:rPr>
              <a:t> </a:t>
            </a:r>
          </a:p>
          <a:p>
            <a:pPr marL="347891" lvl="1" indent="0">
              <a:spcAft>
                <a:spcPts val="600"/>
              </a:spcAft>
              <a:buNone/>
            </a:pPr>
            <a:endParaRPr lang="en-US" sz="1200" dirty="0">
              <a:gradFill>
                <a:gsLst>
                  <a:gs pos="0">
                    <a:schemeClr val="tx1"/>
                  </a:gs>
                  <a:gs pos="100000">
                    <a:schemeClr val="tx1"/>
                  </a:gs>
                </a:gsLst>
                <a:lin ang="5400000" scaled="1"/>
              </a:gradFill>
            </a:endParaRPr>
          </a:p>
          <a:p>
            <a:pPr marL="357451" indent="-342900">
              <a:spcAft>
                <a:spcPts val="600"/>
              </a:spcAft>
              <a:buFont typeface="+mj-lt"/>
              <a:buAutoNum type="arabicPeriod"/>
            </a:pPr>
            <a:endParaRPr lang="en-US" sz="1200" dirty="0"/>
          </a:p>
        </p:txBody>
      </p:sp>
      <p:sp>
        <p:nvSpPr>
          <p:cNvPr id="9" name="Picture Placeholder 8">
            <a:extLst>
              <a:ext uri="{FF2B5EF4-FFF2-40B4-BE49-F238E27FC236}">
                <a16:creationId xmlns:a16="http://schemas.microsoft.com/office/drawing/2014/main" id="{D9B9E8E3-FD96-45EA-83DB-73AC2F6E15D0}"/>
              </a:ext>
              <a:ext uri="{C183D7F6-B498-43B3-948B-1728B52AA6E4}">
                <adec:decorative xmlns:adec="http://schemas.microsoft.com/office/drawing/2017/decorative" val="1"/>
              </a:ext>
            </a:extLst>
          </p:cNvPr>
          <p:cNvSpPr>
            <a:spLocks noGrp="1"/>
          </p:cNvSpPr>
          <p:nvPr>
            <p:ph type="pic" sz="quarter" idx="12"/>
          </p:nvPr>
        </p:nvSpPr>
        <p:spPr/>
      </p:sp>
      <p:pic>
        <p:nvPicPr>
          <p:cNvPr id="6" name="Picture 2" descr="https://msflowblogscdn.azureedge.net/wp-content/uploads/2019/02/email.png&#10;&#10;Welcome to Microsoft Flow Email - Screeshot">
            <a:extLst>
              <a:ext uri="{FF2B5EF4-FFF2-40B4-BE49-F238E27FC236}">
                <a16:creationId xmlns:a16="http://schemas.microsoft.com/office/drawing/2014/main" id="{EA0FB116-D940-46A6-9965-B634E530005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768471" y="1295115"/>
            <a:ext cx="4375530" cy="2811282"/>
          </a:xfrm>
          <a:prstGeom prst="rect">
            <a:avLst/>
          </a:prstGeom>
          <a:solidFill>
            <a:srgbClr val="FFFFFF"/>
          </a:solidFill>
        </p:spPr>
      </p:pic>
    </p:spTree>
    <p:extLst>
      <p:ext uri="{BB962C8B-B14F-4D97-AF65-F5344CB8AC3E}">
        <p14:creationId xmlns:p14="http://schemas.microsoft.com/office/powerpoint/2010/main" val="2710382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212FE-7364-4B7D-B133-F68BE00BAD6F}"/>
              </a:ext>
            </a:extLst>
          </p:cNvPr>
          <p:cNvSpPr>
            <a:spLocks noGrp="1"/>
          </p:cNvSpPr>
          <p:nvPr>
            <p:ph type="title"/>
          </p:nvPr>
        </p:nvSpPr>
        <p:spPr/>
        <p:txBody>
          <a:bodyPr/>
          <a:lstStyle/>
          <a:p>
            <a:r>
              <a:rPr lang="en-US" sz="2700" dirty="0"/>
              <a:t>Welcome new makers and identify champions </a:t>
            </a:r>
          </a:p>
        </p:txBody>
      </p:sp>
      <p:sp>
        <p:nvSpPr>
          <p:cNvPr id="3" name="Content Placeholder 2">
            <a:extLst>
              <a:ext uri="{FF2B5EF4-FFF2-40B4-BE49-F238E27FC236}">
                <a16:creationId xmlns:a16="http://schemas.microsoft.com/office/drawing/2014/main" id="{961EDA1A-1AAA-46ED-87FB-B99A19480DDB}"/>
              </a:ext>
            </a:extLst>
          </p:cNvPr>
          <p:cNvSpPr>
            <a:spLocks noGrp="1"/>
          </p:cNvSpPr>
          <p:nvPr>
            <p:ph type="body" sz="quarter" idx="10"/>
          </p:nvPr>
        </p:nvSpPr>
        <p:spPr>
          <a:xfrm>
            <a:off x="341997" y="1186165"/>
            <a:ext cx="3869963" cy="2982166"/>
          </a:xfrm>
        </p:spPr>
        <p:txBody>
          <a:bodyPr>
            <a:noAutofit/>
          </a:bodyPr>
          <a:lstStyle/>
          <a:p>
            <a:r>
              <a:rPr lang="en-US" sz="1200" dirty="0"/>
              <a:t>Welcome new makers</a:t>
            </a:r>
          </a:p>
          <a:p>
            <a:pPr marL="339523" lvl="1" indent="-171450">
              <a:buFont typeface="Arial" panose="020B0604020202020204" pitchFamily="34" charset="0"/>
              <a:buChar char="•"/>
            </a:pPr>
            <a:r>
              <a:rPr lang="en-US" sz="1200" dirty="0"/>
              <a:t>Detect when new flow has been created</a:t>
            </a:r>
          </a:p>
          <a:p>
            <a:pPr marL="339523" lvl="1" indent="-171450">
              <a:buFont typeface="Arial" panose="020B0604020202020204" pitchFamily="34" charset="0"/>
              <a:buChar char="•"/>
            </a:pPr>
            <a:r>
              <a:rPr lang="en-US" sz="1200" dirty="0"/>
              <a:t>Check to see if they are part of makers AAD Group</a:t>
            </a:r>
          </a:p>
          <a:p>
            <a:pPr marL="339523" lvl="1" indent="-171450">
              <a:buFont typeface="Arial" panose="020B0604020202020204" pitchFamily="34" charset="0"/>
              <a:buChar char="•"/>
            </a:pPr>
            <a:r>
              <a:rPr lang="en-US" sz="1200" dirty="0"/>
              <a:t>If new, send welcome email with company and public resources</a:t>
            </a:r>
          </a:p>
          <a:p>
            <a:pPr marL="339523" lvl="1" indent="-171450">
              <a:buFont typeface="Arial" panose="020B0604020202020204" pitchFamily="34" charset="0"/>
              <a:buChar char="•"/>
            </a:pPr>
            <a:r>
              <a:rPr lang="en-US" sz="1200" dirty="0"/>
              <a:t>Invite them to Internal Yammer Club</a:t>
            </a:r>
          </a:p>
          <a:p>
            <a:pPr marL="347891" lvl="1" indent="0">
              <a:buNone/>
            </a:pPr>
            <a:endParaRPr lang="en-US" sz="1200" dirty="0">
              <a:hlinkClick r:id="rId2"/>
            </a:endParaRPr>
          </a:p>
          <a:p>
            <a:pPr marL="347891" lvl="1" indent="0">
              <a:buNone/>
            </a:pPr>
            <a:r>
              <a:rPr lang="en-US" sz="1200" dirty="0">
                <a:hlinkClick r:id="rId2"/>
              </a:rPr>
              <a:t>https://aka.ms/powerwelcomeemail</a:t>
            </a:r>
            <a:r>
              <a:rPr lang="en-US" sz="1200" dirty="0"/>
              <a:t> </a:t>
            </a:r>
          </a:p>
          <a:p>
            <a:pPr marL="347891" lvl="1" indent="0">
              <a:buNone/>
            </a:pPr>
            <a:endParaRPr lang="en-US" sz="1200" dirty="0"/>
          </a:p>
          <a:p>
            <a:pPr marL="14551"/>
            <a:r>
              <a:rPr lang="en-US" sz="1200" dirty="0"/>
              <a:t>Identify champions</a:t>
            </a:r>
          </a:p>
          <a:p>
            <a:pPr marL="339523" lvl="1" indent="-171450">
              <a:buFont typeface="Arial" panose="020B0604020202020204" pitchFamily="34" charset="0"/>
              <a:buChar char="•"/>
            </a:pPr>
            <a:r>
              <a:rPr lang="en-US" sz="1200" dirty="0"/>
              <a:t>New Flow, Power Apps and Connectors Digest</a:t>
            </a:r>
          </a:p>
          <a:p>
            <a:pPr marL="339523" lvl="1" indent="-171450">
              <a:buFont typeface="Arial" panose="020B0604020202020204" pitchFamily="34" charset="0"/>
              <a:buChar char="•"/>
            </a:pPr>
            <a:r>
              <a:rPr lang="en-US" sz="1200" dirty="0"/>
              <a:t>Sent Daily</a:t>
            </a:r>
          </a:p>
          <a:p>
            <a:pPr marL="339523" lvl="1" indent="-171450">
              <a:buFont typeface="Arial" panose="020B0604020202020204" pitchFamily="34" charset="0"/>
              <a:buChar char="•"/>
            </a:pPr>
            <a:r>
              <a:rPr lang="en-US" sz="1200" dirty="0"/>
              <a:t>Oversight</a:t>
            </a:r>
          </a:p>
          <a:p>
            <a:pPr marL="339523" lvl="1" indent="-171450">
              <a:buFont typeface="Arial" panose="020B0604020202020204" pitchFamily="34" charset="0"/>
              <a:buChar char="•"/>
            </a:pPr>
            <a:r>
              <a:rPr lang="en-US" sz="1200" dirty="0"/>
              <a:t>Empower new users</a:t>
            </a:r>
          </a:p>
          <a:p>
            <a:pPr marL="347891" lvl="1" indent="0">
              <a:buNone/>
            </a:pPr>
            <a:endParaRPr lang="en-US" sz="1200" dirty="0">
              <a:hlinkClick r:id="rId3"/>
            </a:endParaRPr>
          </a:p>
          <a:p>
            <a:pPr marL="347891" lvl="1" indent="0">
              <a:buNone/>
            </a:pPr>
            <a:r>
              <a:rPr lang="en-US" sz="1200" dirty="0">
                <a:hlinkClick r:id="rId3"/>
              </a:rPr>
              <a:t>https://aka.ms/newmakerdigest</a:t>
            </a:r>
            <a:r>
              <a:rPr lang="en-US" sz="1200" dirty="0"/>
              <a:t> </a:t>
            </a:r>
          </a:p>
        </p:txBody>
      </p:sp>
      <p:sp>
        <p:nvSpPr>
          <p:cNvPr id="6" name="Picture Placeholder 5">
            <a:extLst>
              <a:ext uri="{FF2B5EF4-FFF2-40B4-BE49-F238E27FC236}">
                <a16:creationId xmlns:a16="http://schemas.microsoft.com/office/drawing/2014/main" id="{6F09D848-E8AC-4975-BB76-0C95AFCE2F84}"/>
              </a:ext>
              <a:ext uri="{C183D7F6-B498-43B3-948B-1728B52AA6E4}">
                <adec:decorative xmlns:adec="http://schemas.microsoft.com/office/drawing/2017/decorative" val="1"/>
              </a:ext>
            </a:extLst>
          </p:cNvPr>
          <p:cNvSpPr>
            <a:spLocks noGrp="1"/>
          </p:cNvSpPr>
          <p:nvPr>
            <p:ph type="pic" sz="quarter" idx="12"/>
          </p:nvPr>
        </p:nvSpPr>
        <p:spPr/>
      </p:sp>
      <p:grpSp>
        <p:nvGrpSpPr>
          <p:cNvPr id="5" name="Group 4" descr="New Row and PowerApps Report - Screenshot">
            <a:extLst>
              <a:ext uri="{FF2B5EF4-FFF2-40B4-BE49-F238E27FC236}">
                <a16:creationId xmlns:a16="http://schemas.microsoft.com/office/drawing/2014/main" id="{C432DB38-5B8E-4AB8-B933-735FE727259E}"/>
              </a:ext>
            </a:extLst>
          </p:cNvPr>
          <p:cNvGrpSpPr/>
          <p:nvPr/>
        </p:nvGrpSpPr>
        <p:grpSpPr>
          <a:xfrm>
            <a:off x="4768470" y="1161391"/>
            <a:ext cx="4375530" cy="3210559"/>
            <a:chOff x="5140421" y="2103717"/>
            <a:chExt cx="6926640" cy="3748393"/>
          </a:xfrm>
        </p:grpSpPr>
        <p:pic>
          <p:nvPicPr>
            <p:cNvPr id="7" name="Picture 6">
              <a:extLst>
                <a:ext uri="{FF2B5EF4-FFF2-40B4-BE49-F238E27FC236}">
                  <a16:creationId xmlns:a16="http://schemas.microsoft.com/office/drawing/2014/main" id="{3C969032-4012-4397-87EB-E2C962E89D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0421" y="2103718"/>
              <a:ext cx="6926640" cy="3748392"/>
            </a:xfrm>
            <a:prstGeom prst="rect">
              <a:avLst/>
            </a:prstGeom>
          </p:spPr>
        </p:pic>
        <p:sp>
          <p:nvSpPr>
            <p:cNvPr id="4" name="Rectangle 3">
              <a:extLst>
                <a:ext uri="{FF2B5EF4-FFF2-40B4-BE49-F238E27FC236}">
                  <a16:creationId xmlns:a16="http://schemas.microsoft.com/office/drawing/2014/main" id="{D1307196-3FB9-4E94-BDD3-6F942C197235}"/>
                </a:ext>
              </a:extLst>
            </p:cNvPr>
            <p:cNvSpPr/>
            <p:nvPr/>
          </p:nvSpPr>
          <p:spPr bwMode="auto">
            <a:xfrm>
              <a:off x="5450541" y="2109694"/>
              <a:ext cx="932330" cy="144136"/>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150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F35121E7-0273-4EDB-93AE-4ADEFE19CADF}"/>
                </a:ext>
              </a:extLst>
            </p:cNvPr>
            <p:cNvSpPr/>
            <p:nvPr/>
          </p:nvSpPr>
          <p:spPr bwMode="auto">
            <a:xfrm>
              <a:off x="5169649" y="2103717"/>
              <a:ext cx="280892" cy="268941"/>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150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65910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E90DB-82EC-42AD-8B30-61C2A55AF976}"/>
              </a:ext>
            </a:extLst>
          </p:cNvPr>
          <p:cNvSpPr>
            <a:spLocks noGrp="1"/>
          </p:cNvSpPr>
          <p:nvPr>
            <p:ph type="title"/>
          </p:nvPr>
        </p:nvSpPr>
        <p:spPr>
          <a:xfrm>
            <a:off x="441197" y="342900"/>
            <a:ext cx="8263890" cy="443198"/>
          </a:xfrm>
        </p:spPr>
        <p:txBody>
          <a:bodyPr/>
          <a:lstStyle/>
          <a:p>
            <a:r>
              <a:rPr lang="en-US" sz="3200" dirty="0"/>
              <a:t>Establish and automate your audit process</a:t>
            </a:r>
          </a:p>
        </p:txBody>
      </p:sp>
      <p:sp>
        <p:nvSpPr>
          <p:cNvPr id="4" name="Star: 8 Points 3">
            <a:extLst>
              <a:ext uri="{FF2B5EF4-FFF2-40B4-BE49-F238E27FC236}">
                <a16:creationId xmlns:a16="http://schemas.microsoft.com/office/drawing/2014/main" id="{80717EA4-76E8-4C99-AEC5-18B83E2DD978}"/>
              </a:ext>
            </a:extLst>
          </p:cNvPr>
          <p:cNvSpPr/>
          <p:nvPr/>
        </p:nvSpPr>
        <p:spPr bwMode="auto">
          <a:xfrm>
            <a:off x="7948423" y="-308570"/>
            <a:ext cx="1508760" cy="1508760"/>
          </a:xfrm>
          <a:prstGeom prst="star8">
            <a:avLst/>
          </a:prstGeom>
          <a:solidFill>
            <a:srgbClr val="FF93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pPr>
            <a:endParaRPr lang="en-US" sz="450" dirty="0">
              <a:gradFill>
                <a:gsLst>
                  <a:gs pos="0">
                    <a:srgbClr val="FFFFFF"/>
                  </a:gs>
                  <a:gs pos="100000">
                    <a:srgbClr val="FFFFFF"/>
                  </a:gs>
                </a:gsLst>
                <a:lin ang="5400000" scaled="0"/>
              </a:gradFill>
              <a:ea typeface="Segoe UI" pitchFamily="34" charset="0"/>
              <a:cs typeface="Segoe UI" pitchFamily="34" charset="0"/>
            </a:endParaRP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Best</a:t>
            </a: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Practice</a:t>
            </a: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#3</a:t>
            </a: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Table 6">
            <a:extLst>
              <a:ext uri="{FF2B5EF4-FFF2-40B4-BE49-F238E27FC236}">
                <a16:creationId xmlns:a16="http://schemas.microsoft.com/office/drawing/2014/main" id="{D7DC4349-03D7-4EE1-BAD2-74FDB0A035A6}"/>
              </a:ext>
            </a:extLst>
          </p:cNvPr>
          <p:cNvGraphicFramePr>
            <a:graphicFrameLocks noGrp="1"/>
          </p:cNvGraphicFramePr>
          <p:nvPr/>
        </p:nvGraphicFramePr>
        <p:xfrm>
          <a:off x="854746" y="2061098"/>
          <a:ext cx="5074921" cy="1600985"/>
        </p:xfrm>
        <a:graphic>
          <a:graphicData uri="http://schemas.openxmlformats.org/drawingml/2006/table">
            <a:tbl>
              <a:tblPr firstRow="1" bandRow="1">
                <a:tableStyleId>{5940675A-B579-460E-94D1-54222C63F5DA}</a:tableStyleId>
              </a:tblPr>
              <a:tblGrid>
                <a:gridCol w="2224631">
                  <a:extLst>
                    <a:ext uri="{9D8B030D-6E8A-4147-A177-3AD203B41FA5}">
                      <a16:colId xmlns:a16="http://schemas.microsoft.com/office/drawing/2014/main" val="2460739804"/>
                    </a:ext>
                  </a:extLst>
                </a:gridCol>
                <a:gridCol w="2850290">
                  <a:extLst>
                    <a:ext uri="{9D8B030D-6E8A-4147-A177-3AD203B41FA5}">
                      <a16:colId xmlns:a16="http://schemas.microsoft.com/office/drawing/2014/main" val="1964931480"/>
                    </a:ext>
                  </a:extLst>
                </a:gridCol>
              </a:tblGrid>
              <a:tr h="385936">
                <a:tc>
                  <a:txBody>
                    <a:bodyPr/>
                    <a:lstStyle/>
                    <a:p>
                      <a:pPr marL="0" marR="0" lvl="0" indent="0" algn="l" defTabSz="91432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a:solidFill>
                            <a:schemeClr val="tx1"/>
                          </a:solidFill>
                          <a:latin typeface="+mn-lt"/>
                          <a:ea typeface="+mn-ea"/>
                          <a:cs typeface="+mn-cs"/>
                        </a:rPr>
                        <a:t>Canvas app, flow creation</a:t>
                      </a:r>
                    </a:p>
                  </a:txBody>
                  <a:tcPr anchor="ctr"/>
                </a:tc>
                <a:tc>
                  <a:txBody>
                    <a:bodyPr/>
                    <a:lstStyle/>
                    <a:p>
                      <a:pPr algn="l"/>
                      <a:r>
                        <a:rPr lang="en-US" sz="1400" u="sng" kern="1200" dirty="0">
                          <a:effectLst/>
                          <a:hlinkClick r:id="rId2"/>
                        </a:rPr>
                        <a:t>aka.ms/</a:t>
                      </a:r>
                      <a:r>
                        <a:rPr lang="en-US" sz="1400" u="sng" kern="1200" dirty="0" err="1">
                          <a:effectLst/>
                          <a:hlinkClick r:id="rId2"/>
                        </a:rPr>
                        <a:t>restrictappcreators</a:t>
                      </a:r>
                      <a:r>
                        <a:rPr lang="en-US" sz="1400" kern="1200" dirty="0">
                          <a:effectLst/>
                        </a:rPr>
                        <a:t> </a:t>
                      </a:r>
                      <a:endParaRPr lang="en-US" sz="1400" dirty="0"/>
                    </a:p>
                  </a:txBody>
                  <a:tcPr anchor="ctr"/>
                </a:tc>
                <a:extLst>
                  <a:ext uri="{0D108BD9-81ED-4DB2-BD59-A6C34878D82A}">
                    <a16:rowId xmlns:a16="http://schemas.microsoft.com/office/drawing/2014/main" val="1564408365"/>
                  </a:ext>
                </a:extLst>
              </a:tr>
              <a:tr h="631532">
                <a:tc>
                  <a:txBody>
                    <a:bodyPr/>
                    <a:lstStyle/>
                    <a:p>
                      <a:pPr marL="0" marR="0" lvl="0" indent="0" algn="l" defTabSz="91432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a:solidFill>
                            <a:schemeClr val="tx1"/>
                          </a:solidFill>
                          <a:latin typeface="+mn-lt"/>
                          <a:ea typeface="+mn-ea"/>
                          <a:cs typeface="+mn-cs"/>
                        </a:rPr>
                        <a:t>Specific connector usage </a:t>
                      </a:r>
                    </a:p>
                  </a:txBody>
                  <a:tcPr anchor="ct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u="sng" kern="1200" dirty="0">
                          <a:effectLst/>
                          <a:hlinkClick r:id="rId3"/>
                        </a:rPr>
                        <a:t>aka.ms/</a:t>
                      </a:r>
                      <a:r>
                        <a:rPr lang="en-US" sz="1400" u="sng" kern="1200" dirty="0" err="1">
                          <a:effectLst/>
                          <a:hlinkClick r:id="rId3"/>
                        </a:rPr>
                        <a:t>restrictflowconnector</a:t>
                      </a:r>
                      <a:endParaRPr lang="en-US" sz="1400" u="sng" kern="1200" dirty="0">
                        <a:effectLst/>
                      </a:endParaRPr>
                    </a:p>
                    <a:p>
                      <a:pPr marL="0" marR="0" lvl="0" indent="0" algn="l" defTabSz="932742" rtl="0" eaLnBrk="1" fontAlgn="auto" latinLnBrk="0" hangingPunct="1">
                        <a:lnSpc>
                          <a:spcPct val="100000"/>
                        </a:lnSpc>
                        <a:spcBef>
                          <a:spcPts val="0"/>
                        </a:spcBef>
                        <a:spcAft>
                          <a:spcPts val="0"/>
                        </a:spcAft>
                        <a:buClrTx/>
                        <a:buSzTx/>
                        <a:buFontTx/>
                        <a:buNone/>
                        <a:tabLst/>
                        <a:defRPr/>
                      </a:pPr>
                      <a:r>
                        <a:rPr lang="en-US" sz="1400" u="sng" kern="1200" dirty="0">
                          <a:effectLst/>
                          <a:hlinkClick r:id="rId4"/>
                        </a:rPr>
                        <a:t>aka.ms/</a:t>
                      </a:r>
                      <a:r>
                        <a:rPr lang="en-US" sz="1400" u="sng" kern="1200" dirty="0" err="1">
                          <a:effectLst/>
                          <a:hlinkClick r:id="rId4"/>
                        </a:rPr>
                        <a:t>restrictappconnector</a:t>
                      </a:r>
                      <a:endParaRPr lang="en-US" sz="14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2930095485"/>
                  </a:ext>
                </a:extLst>
              </a:tr>
              <a:tr h="583517">
                <a:tc>
                  <a:txBody>
                    <a:bodyPr/>
                    <a:lstStyle/>
                    <a:p>
                      <a:pPr algn="l"/>
                      <a:r>
                        <a:rPr lang="en-US" sz="1400" kern="1200">
                          <a:solidFill>
                            <a:schemeClr val="tx1"/>
                          </a:solidFill>
                          <a:latin typeface="+mn-lt"/>
                          <a:ea typeface="+mn-ea"/>
                          <a:cs typeface="+mn-cs"/>
                        </a:rPr>
                        <a:t>Newly added connectors</a:t>
                      </a:r>
                    </a:p>
                  </a:txBody>
                  <a:tcPr anchor="ctr"/>
                </a:tc>
                <a:tc>
                  <a:txBody>
                    <a:bodyPr/>
                    <a:lstStyle/>
                    <a:p>
                      <a:pPr marL="0" marR="0" lvl="0" indent="0" algn="l" defTabSz="914325" rtl="0" eaLnBrk="1" fontAlgn="auto" latinLnBrk="0" hangingPunct="1">
                        <a:lnSpc>
                          <a:spcPct val="100000"/>
                        </a:lnSpc>
                        <a:spcBef>
                          <a:spcPts val="0"/>
                        </a:spcBef>
                        <a:spcAft>
                          <a:spcPts val="0"/>
                        </a:spcAft>
                        <a:buClrTx/>
                        <a:buSzTx/>
                        <a:buFontTx/>
                        <a:buNone/>
                        <a:tabLst/>
                        <a:defRPr/>
                      </a:pPr>
                      <a:r>
                        <a:rPr lang="en-US" sz="1400" dirty="0">
                          <a:hlinkClick r:id="rId5"/>
                        </a:rPr>
                        <a:t>aka.ms/</a:t>
                      </a:r>
                      <a:r>
                        <a:rPr lang="en-US" sz="1400" dirty="0" err="1">
                          <a:hlinkClick r:id="rId5"/>
                        </a:rPr>
                        <a:t>newconnectornotification</a:t>
                      </a:r>
                      <a:r>
                        <a:rPr lang="en-US" sz="1400" dirty="0"/>
                        <a:t> </a:t>
                      </a:r>
                    </a:p>
                  </a:txBody>
                  <a:tcPr anchor="ctr"/>
                </a:tc>
                <a:extLst>
                  <a:ext uri="{0D108BD9-81ED-4DB2-BD59-A6C34878D82A}">
                    <a16:rowId xmlns:a16="http://schemas.microsoft.com/office/drawing/2014/main" val="595939167"/>
                  </a:ext>
                </a:extLst>
              </a:tr>
            </a:tbl>
          </a:graphicData>
        </a:graphic>
      </p:graphicFrame>
      <p:sp>
        <p:nvSpPr>
          <p:cNvPr id="8" name="Text Placeholder 2">
            <a:extLst>
              <a:ext uri="{FF2B5EF4-FFF2-40B4-BE49-F238E27FC236}">
                <a16:creationId xmlns:a16="http://schemas.microsoft.com/office/drawing/2014/main" id="{BBA4E0C5-8D7E-47B8-A83F-16F3ADDB36FA}"/>
              </a:ext>
            </a:extLst>
          </p:cNvPr>
          <p:cNvSpPr txBox="1">
            <a:spLocks/>
          </p:cNvSpPr>
          <p:nvPr/>
        </p:nvSpPr>
        <p:spPr>
          <a:xfrm>
            <a:off x="439793" y="995102"/>
            <a:ext cx="7231956" cy="83099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solidFill>
                  <a:schemeClr val="tx1"/>
                </a:solidFill>
              </a:rPr>
              <a:t>Create your own workflows using the management connectors that permit or restrict behavior based on your organization’s policies (e.g. create an attestation process for assets in the default env)</a:t>
            </a:r>
            <a:endParaRPr lang="en-US" sz="1800" dirty="0"/>
          </a:p>
        </p:txBody>
      </p:sp>
    </p:spTree>
    <p:extLst>
      <p:ext uri="{BB962C8B-B14F-4D97-AF65-F5344CB8AC3E}">
        <p14:creationId xmlns:p14="http://schemas.microsoft.com/office/powerpoint/2010/main" val="3773619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tar: 8 Points 3">
            <a:extLst>
              <a:ext uri="{FF2B5EF4-FFF2-40B4-BE49-F238E27FC236}">
                <a16:creationId xmlns:a16="http://schemas.microsoft.com/office/drawing/2014/main" id="{80717EA4-76E8-4C99-AEC5-18B83E2DD978}"/>
              </a:ext>
            </a:extLst>
          </p:cNvPr>
          <p:cNvSpPr/>
          <p:nvPr/>
        </p:nvSpPr>
        <p:spPr bwMode="auto">
          <a:xfrm>
            <a:off x="7948423" y="-411480"/>
            <a:ext cx="1508760" cy="1508760"/>
          </a:xfrm>
          <a:prstGeom prst="star8">
            <a:avLst/>
          </a:prstGeom>
          <a:solidFill>
            <a:srgbClr val="FF93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pPr>
            <a:endParaRPr lang="en-US" sz="450" dirty="0">
              <a:gradFill>
                <a:gsLst>
                  <a:gs pos="0">
                    <a:srgbClr val="FFFFFF"/>
                  </a:gs>
                  <a:gs pos="100000">
                    <a:srgbClr val="FFFFFF"/>
                  </a:gs>
                </a:gsLst>
                <a:lin ang="5400000" scaled="0"/>
              </a:gradFill>
              <a:ea typeface="Segoe UI" pitchFamily="34" charset="0"/>
              <a:cs typeface="Segoe UI" pitchFamily="34" charset="0"/>
            </a:endParaRP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Best</a:t>
            </a: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Practice</a:t>
            </a: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#4</a:t>
            </a: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964E90DB-82EC-42AD-8B30-61C2A55AF976}"/>
              </a:ext>
            </a:extLst>
          </p:cNvPr>
          <p:cNvSpPr>
            <a:spLocks noGrp="1"/>
          </p:cNvSpPr>
          <p:nvPr>
            <p:ph type="title"/>
          </p:nvPr>
        </p:nvSpPr>
        <p:spPr>
          <a:xfrm>
            <a:off x="441197" y="342900"/>
            <a:ext cx="8263890" cy="443198"/>
          </a:xfrm>
        </p:spPr>
        <p:txBody>
          <a:bodyPr/>
          <a:lstStyle/>
          <a:p>
            <a:r>
              <a:rPr lang="en-US" sz="3200" dirty="0"/>
              <a:t>Establish and automate your audit process </a:t>
            </a:r>
          </a:p>
        </p:txBody>
      </p:sp>
      <p:sp>
        <p:nvSpPr>
          <p:cNvPr id="3" name="Text Placeholder 2">
            <a:extLst>
              <a:ext uri="{FF2B5EF4-FFF2-40B4-BE49-F238E27FC236}">
                <a16:creationId xmlns:a16="http://schemas.microsoft.com/office/drawing/2014/main" id="{9F620330-E828-415E-BC39-142A9BA443D8}"/>
              </a:ext>
            </a:extLst>
          </p:cNvPr>
          <p:cNvSpPr>
            <a:spLocks noGrp="1"/>
          </p:cNvSpPr>
          <p:nvPr>
            <p:ph type="body" sz="quarter" idx="10"/>
          </p:nvPr>
        </p:nvSpPr>
        <p:spPr>
          <a:xfrm>
            <a:off x="439793" y="995101"/>
            <a:ext cx="7231956" cy="1015663"/>
          </a:xfrm>
        </p:spPr>
        <p:txBody>
          <a:bodyPr/>
          <a:lstStyle/>
          <a:p>
            <a:pPr marL="385763" indent="-385763">
              <a:buFont typeface="+mj-lt"/>
              <a:buAutoNum type="arabicPeriod"/>
            </a:pPr>
            <a:r>
              <a:rPr lang="en-US" sz="1800" dirty="0">
                <a:solidFill>
                  <a:schemeClr val="tx1"/>
                </a:solidFill>
                <a:latin typeface="+mn-lt"/>
              </a:rPr>
              <a:t>Create your own workflows using the management connectors that permit or restrict behavior based on your organization’s policies (e.g. create an attestation process for assets in the default env)</a:t>
            </a:r>
            <a:endParaRPr lang="en-US" sz="1800" dirty="0">
              <a:latin typeface="+mn-lt"/>
            </a:endParaRPr>
          </a:p>
        </p:txBody>
      </p:sp>
      <p:sp>
        <p:nvSpPr>
          <p:cNvPr id="5" name="Rectangle 4">
            <a:extLst>
              <a:ext uri="{FF2B5EF4-FFF2-40B4-BE49-F238E27FC236}">
                <a16:creationId xmlns:a16="http://schemas.microsoft.com/office/drawing/2014/main" id="{6D1D403C-DE98-4EF5-AE47-B3E0A27E55A3}"/>
              </a:ext>
            </a:extLst>
          </p:cNvPr>
          <p:cNvSpPr/>
          <p:nvPr/>
        </p:nvSpPr>
        <p:spPr>
          <a:xfrm>
            <a:off x="439792" y="1946392"/>
            <a:ext cx="5727926" cy="1661993"/>
          </a:xfrm>
          <a:prstGeom prst="rect">
            <a:avLst/>
          </a:prstGeom>
        </p:spPr>
        <p:txBody>
          <a:bodyPr wrap="square">
            <a:spAutoFit/>
          </a:bodyPr>
          <a:lstStyle/>
          <a:p>
            <a:pPr marL="342900" indent="-342900">
              <a:buFont typeface="+mj-lt"/>
              <a:buAutoNum type="arabicPeriod" startAt="2"/>
            </a:pPr>
            <a:r>
              <a:rPr lang="en-US" dirty="0" err="1"/>
              <a:t>CoE</a:t>
            </a:r>
            <a:r>
              <a:rPr lang="en-US" dirty="0"/>
              <a:t> starter kit comes with its own audit workflow:</a:t>
            </a:r>
          </a:p>
          <a:p>
            <a:pPr marL="214313" indent="-214313">
              <a:buFont typeface="Arial" panose="020B0604020202020204" pitchFamily="34" charset="0"/>
              <a:buChar char="•"/>
            </a:pPr>
            <a:endParaRPr lang="en-US" sz="1200" dirty="0"/>
          </a:p>
          <a:p>
            <a:pPr marL="557200" lvl="1" indent="-214313">
              <a:buFont typeface="Arial" panose="020B0604020202020204" pitchFamily="34" charset="0"/>
              <a:buChar char="•"/>
            </a:pPr>
            <a:r>
              <a:rPr lang="en-US" sz="1200" dirty="0"/>
              <a:t>Apps are identified by a flow based on criteria such as the app is shared with &gt; 20 Users or at least 1 group and the business justification details have not been provided. </a:t>
            </a:r>
          </a:p>
          <a:p>
            <a:pPr marL="557200" lvl="1" indent="-214313">
              <a:buFont typeface="Arial" panose="020B0604020202020204" pitchFamily="34" charset="0"/>
              <a:buChar char="•"/>
            </a:pPr>
            <a:r>
              <a:rPr lang="en-US" sz="1200" dirty="0"/>
              <a:t>Developer Compliance Center where the maker can provide a justification</a:t>
            </a:r>
          </a:p>
          <a:p>
            <a:pPr marL="557200" lvl="1" indent="-214313">
              <a:buFont typeface="Arial" panose="020B0604020202020204" pitchFamily="34" charset="0"/>
              <a:buChar char="•"/>
            </a:pPr>
            <a:r>
              <a:rPr lang="en-US" sz="1200" dirty="0"/>
              <a:t>Admin business process workflow for approval</a:t>
            </a:r>
          </a:p>
          <a:p>
            <a:pPr marL="214313" indent="-214313">
              <a:buFont typeface="Arial" panose="020B0604020202020204" pitchFamily="34" charset="0"/>
              <a:buChar char="•"/>
            </a:pPr>
            <a:endParaRPr lang="en-US" sz="1200" dirty="0"/>
          </a:p>
        </p:txBody>
      </p:sp>
      <p:pic>
        <p:nvPicPr>
          <p:cNvPr id="8" name="Picture 7" descr="Model Driven App Form, Business Process Workflow for Approval - Screenshot">
            <a:extLst>
              <a:ext uri="{FF2B5EF4-FFF2-40B4-BE49-F238E27FC236}">
                <a16:creationId xmlns:a16="http://schemas.microsoft.com/office/drawing/2014/main" id="{11B49111-F487-4B51-BC28-95B967BD19D6}"/>
              </a:ext>
            </a:extLst>
          </p:cNvPr>
          <p:cNvPicPr>
            <a:picLocks noChangeAspect="1"/>
          </p:cNvPicPr>
          <p:nvPr/>
        </p:nvPicPr>
        <p:blipFill>
          <a:blip r:embed="rId2"/>
          <a:stretch>
            <a:fillRect/>
          </a:stretch>
        </p:blipFill>
        <p:spPr>
          <a:xfrm>
            <a:off x="273424" y="3910906"/>
            <a:ext cx="5782235" cy="1232594"/>
          </a:xfrm>
          <a:prstGeom prst="rect">
            <a:avLst/>
          </a:prstGeom>
        </p:spPr>
      </p:pic>
      <p:pic>
        <p:nvPicPr>
          <p:cNvPr id="6" name="Picture 5" descr="Power Apps &quot;Update your app details to stay in compliance&quot; - Screenshot">
            <a:extLst>
              <a:ext uri="{FF2B5EF4-FFF2-40B4-BE49-F238E27FC236}">
                <a16:creationId xmlns:a16="http://schemas.microsoft.com/office/drawing/2014/main" id="{1A15E7B1-7E2C-49B8-8C01-BE221BBB1F6C}"/>
              </a:ext>
            </a:extLst>
          </p:cNvPr>
          <p:cNvPicPr>
            <a:picLocks noChangeAspect="1"/>
          </p:cNvPicPr>
          <p:nvPr/>
        </p:nvPicPr>
        <p:blipFill>
          <a:blip r:embed="rId3"/>
          <a:stretch>
            <a:fillRect/>
          </a:stretch>
        </p:blipFill>
        <p:spPr>
          <a:xfrm>
            <a:off x="6243918" y="2027068"/>
            <a:ext cx="2827842" cy="3083279"/>
          </a:xfrm>
          <a:prstGeom prst="rect">
            <a:avLst/>
          </a:prstGeom>
        </p:spPr>
      </p:pic>
    </p:spTree>
    <p:extLst>
      <p:ext uri="{BB962C8B-B14F-4D97-AF65-F5344CB8AC3E}">
        <p14:creationId xmlns:p14="http://schemas.microsoft.com/office/powerpoint/2010/main" val="1983802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8CCD3-8398-4323-95C7-D2CD697C5887}"/>
              </a:ext>
            </a:extLst>
          </p:cNvPr>
          <p:cNvSpPr>
            <a:spLocks noGrp="1"/>
          </p:cNvSpPr>
          <p:nvPr>
            <p:ph type="title"/>
          </p:nvPr>
        </p:nvSpPr>
        <p:spPr>
          <a:xfrm>
            <a:off x="366809" y="171452"/>
            <a:ext cx="8472312" cy="443198"/>
          </a:xfrm>
        </p:spPr>
        <p:txBody>
          <a:bodyPr/>
          <a:lstStyle/>
          <a:p>
            <a:r>
              <a:rPr lang="en-US" sz="3200" dirty="0"/>
              <a:t>“An app to rule all Power Apps” (Virgin Atlantic)</a:t>
            </a:r>
          </a:p>
        </p:txBody>
      </p:sp>
      <p:grpSp>
        <p:nvGrpSpPr>
          <p:cNvPr id="19" name="Group 18" descr="App Screenshot. &#10;&#10;Image shown is the PowerApps Admin Dashboard.&#10;&#10;To the left are a List of Environments, an area to search and filter apps, and a list of  to show only shared apps or show new apps, and a list of all apps in the environment&#10;&#10;On the top are Top level stats - @ of apps, connectors, and app growth&#10;&#10;To the center and right are the App Details (Creator, Date created, who is that app shared with, description, etc) and a List of all connectors used by the app">
            <a:extLst>
              <a:ext uri="{FF2B5EF4-FFF2-40B4-BE49-F238E27FC236}">
                <a16:creationId xmlns:a16="http://schemas.microsoft.com/office/drawing/2014/main" id="{5B94A9CA-5FAB-4960-8103-F891B34B226D}"/>
              </a:ext>
            </a:extLst>
          </p:cNvPr>
          <p:cNvGrpSpPr/>
          <p:nvPr/>
        </p:nvGrpSpPr>
        <p:grpSpPr>
          <a:xfrm>
            <a:off x="221924" y="1002126"/>
            <a:ext cx="8700153" cy="4166608"/>
            <a:chOff x="264105" y="757922"/>
            <a:chExt cx="11725196" cy="5615338"/>
          </a:xfrm>
        </p:grpSpPr>
        <p:pic>
          <p:nvPicPr>
            <p:cNvPr id="4" name="Picture 3" descr="A screenshot of a cell phone&#10;&#10;Description generated with very high confidence">
              <a:extLst>
                <a:ext uri="{FF2B5EF4-FFF2-40B4-BE49-F238E27FC236}">
                  <a16:creationId xmlns:a16="http://schemas.microsoft.com/office/drawing/2014/main" id="{69ED1F16-5900-4533-93BC-460A543A1DE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27357" y="1697767"/>
              <a:ext cx="6868558" cy="3854606"/>
            </a:xfrm>
            <a:prstGeom prst="rect">
              <a:avLst/>
            </a:prstGeom>
            <a:ln>
              <a:noFill/>
            </a:ln>
            <a:effectLst/>
          </p:spPr>
        </p:pic>
        <p:sp>
          <p:nvSpPr>
            <p:cNvPr id="7" name="Text Placeholder 3">
              <a:extLst>
                <a:ext uri="{FF2B5EF4-FFF2-40B4-BE49-F238E27FC236}">
                  <a16:creationId xmlns:a16="http://schemas.microsoft.com/office/drawing/2014/main" id="{D1FB617B-57D8-442C-A69F-3331570052E9}"/>
                </a:ext>
              </a:extLst>
            </p:cNvPr>
            <p:cNvSpPr txBox="1">
              <a:spLocks/>
            </p:cNvSpPr>
            <p:nvPr/>
          </p:nvSpPr>
          <p:spPr>
            <a:xfrm>
              <a:off x="2448525" y="5939469"/>
              <a:ext cx="8280239" cy="433791"/>
            </a:xfrm>
            <a:prstGeom prst="rect">
              <a:avLst/>
            </a:prstGeom>
          </p:spPr>
          <p:txBody>
            <a:bodyPr vert="horz" lIns="68580" tIns="34290" rIns="68580" bIns="3429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GB" sz="900" b="1" dirty="0">
                  <a:solidFill>
                    <a:srgbClr val="000000"/>
                  </a:solidFill>
                  <a:latin typeface="Arial"/>
                </a:rPr>
                <a:t>This is a Power Apps app that uses the Power Apps Admin connectors – </a:t>
              </a:r>
              <a:r>
                <a:rPr lang="en-GB" sz="900" b="1" dirty="0">
                  <a:solidFill>
                    <a:srgbClr val="000000"/>
                  </a:solidFill>
                  <a:latin typeface="Arial"/>
                  <a:hlinkClick r:id="rId4">
                    <a:extLst>
                      <a:ext uri="{A12FA001-AC4F-418D-AE19-62706E023703}">
                        <ahyp:hlinkClr xmlns:ahyp="http://schemas.microsoft.com/office/drawing/2018/hyperlinkcolor" val="tx"/>
                      </a:ext>
                    </a:extLst>
                  </a:hlinkClick>
                </a:rPr>
                <a:t>http://aka.ms/adminconnectors</a:t>
              </a:r>
              <a:r>
                <a:rPr lang="en-GB" sz="900" b="1" dirty="0">
                  <a:solidFill>
                    <a:srgbClr val="000000"/>
                  </a:solidFill>
                  <a:latin typeface="Arial"/>
                </a:rPr>
                <a:t> </a:t>
              </a:r>
            </a:p>
          </p:txBody>
        </p:sp>
        <p:cxnSp>
          <p:nvCxnSpPr>
            <p:cNvPr id="11" name="Straight Arrow Connector 10">
              <a:extLst>
                <a:ext uri="{FF2B5EF4-FFF2-40B4-BE49-F238E27FC236}">
                  <a16:creationId xmlns:a16="http://schemas.microsoft.com/office/drawing/2014/main" id="{34CEE242-11F7-4D9D-824E-B06701898C02}"/>
                </a:ext>
              </a:extLst>
            </p:cNvPr>
            <p:cNvCxnSpPr>
              <a:cxnSpLocks/>
              <a:stCxn id="8" idx="3"/>
            </p:cNvCxnSpPr>
            <p:nvPr/>
          </p:nvCxnSpPr>
          <p:spPr>
            <a:xfrm flipV="1">
              <a:off x="2023316" y="4502364"/>
              <a:ext cx="1862846" cy="23093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8" name="TextBox 18">
              <a:extLst>
                <a:ext uri="{FF2B5EF4-FFF2-40B4-BE49-F238E27FC236}">
                  <a16:creationId xmlns:a16="http://schemas.microsoft.com/office/drawing/2014/main" id="{1E5DD408-4783-4D45-AC3E-09C2B1BCE39D}"/>
                </a:ext>
              </a:extLst>
            </p:cNvPr>
            <p:cNvSpPr txBox="1"/>
            <p:nvPr/>
          </p:nvSpPr>
          <p:spPr>
            <a:xfrm>
              <a:off x="264105" y="4484423"/>
              <a:ext cx="1759211" cy="497749"/>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a:solidFill>
                    <a:srgbClr val="000000"/>
                  </a:solidFill>
                  <a:latin typeface="Segoe UI"/>
                </a:rPr>
                <a:t>List all apps in the environment</a:t>
              </a:r>
            </a:p>
          </p:txBody>
        </p:sp>
        <p:cxnSp>
          <p:nvCxnSpPr>
            <p:cNvPr id="12" name="Straight Arrow Connector 11">
              <a:extLst>
                <a:ext uri="{FF2B5EF4-FFF2-40B4-BE49-F238E27FC236}">
                  <a16:creationId xmlns:a16="http://schemas.microsoft.com/office/drawing/2014/main" id="{70CEA0D1-C313-4289-AAAA-0CB3C99151F4}"/>
                </a:ext>
              </a:extLst>
            </p:cNvPr>
            <p:cNvCxnSpPr>
              <a:cxnSpLocks/>
              <a:stCxn id="10" idx="3"/>
            </p:cNvCxnSpPr>
            <p:nvPr/>
          </p:nvCxnSpPr>
          <p:spPr>
            <a:xfrm>
              <a:off x="2243684" y="3401731"/>
              <a:ext cx="1642478" cy="2712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3" name="Straight Arrow Connector 12">
              <a:extLst>
                <a:ext uri="{FF2B5EF4-FFF2-40B4-BE49-F238E27FC236}">
                  <a16:creationId xmlns:a16="http://schemas.microsoft.com/office/drawing/2014/main" id="{65FBB84B-A663-44D6-A4D4-A3E8D71D26ED}"/>
                </a:ext>
              </a:extLst>
            </p:cNvPr>
            <p:cNvCxnSpPr>
              <a:cxnSpLocks/>
              <a:stCxn id="6" idx="2"/>
            </p:cNvCxnSpPr>
            <p:nvPr/>
          </p:nvCxnSpPr>
          <p:spPr>
            <a:xfrm flipH="1">
              <a:off x="4968815" y="1255671"/>
              <a:ext cx="4516621" cy="99790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6FDB5CF6-9382-4E48-8960-32D9832B8467}"/>
                </a:ext>
              </a:extLst>
            </p:cNvPr>
            <p:cNvCxnSpPr>
              <a:cxnSpLocks/>
              <a:stCxn id="6" idx="2"/>
            </p:cNvCxnSpPr>
            <p:nvPr/>
          </p:nvCxnSpPr>
          <p:spPr>
            <a:xfrm flipH="1">
              <a:off x="7429837" y="1255671"/>
              <a:ext cx="2055600" cy="93315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5" name="Straight Arrow Connector 14">
              <a:extLst>
                <a:ext uri="{FF2B5EF4-FFF2-40B4-BE49-F238E27FC236}">
                  <a16:creationId xmlns:a16="http://schemas.microsoft.com/office/drawing/2014/main" id="{C0962E42-3F99-4EC0-BC74-5888A1895B3C}"/>
                </a:ext>
              </a:extLst>
            </p:cNvPr>
            <p:cNvCxnSpPr>
              <a:cxnSpLocks/>
              <a:stCxn id="9" idx="1"/>
            </p:cNvCxnSpPr>
            <p:nvPr/>
          </p:nvCxnSpPr>
          <p:spPr>
            <a:xfrm flipH="1">
              <a:off x="6828780" y="2690017"/>
              <a:ext cx="2867912" cy="88339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8685048F-13D9-4525-94BF-E39EBDDBD4E3}"/>
                </a:ext>
              </a:extLst>
            </p:cNvPr>
            <p:cNvCxnSpPr>
              <a:cxnSpLocks/>
              <a:stCxn id="16" idx="0"/>
            </p:cNvCxnSpPr>
            <p:nvPr/>
          </p:nvCxnSpPr>
          <p:spPr>
            <a:xfrm flipH="1" flipV="1">
              <a:off x="9061280" y="3986835"/>
              <a:ext cx="1844389" cy="33444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6" name="TextBox 44">
              <a:extLst>
                <a:ext uri="{FF2B5EF4-FFF2-40B4-BE49-F238E27FC236}">
                  <a16:creationId xmlns:a16="http://schemas.microsoft.com/office/drawing/2014/main" id="{43DB9A4A-3191-4FEE-BFE0-86EEEC5B40D3}"/>
                </a:ext>
              </a:extLst>
            </p:cNvPr>
            <p:cNvSpPr txBox="1"/>
            <p:nvPr/>
          </p:nvSpPr>
          <p:spPr>
            <a:xfrm>
              <a:off x="9822038" y="4321280"/>
              <a:ext cx="2167263" cy="497749"/>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a:solidFill>
                    <a:srgbClr val="000000"/>
                  </a:solidFill>
                  <a:latin typeface="Segoe UI"/>
                </a:rPr>
                <a:t>List all connectors used by the app</a:t>
              </a:r>
            </a:p>
          </p:txBody>
        </p:sp>
        <p:cxnSp>
          <p:nvCxnSpPr>
            <p:cNvPr id="18" name="Straight Arrow Connector 17">
              <a:extLst>
                <a:ext uri="{FF2B5EF4-FFF2-40B4-BE49-F238E27FC236}">
                  <a16:creationId xmlns:a16="http://schemas.microsoft.com/office/drawing/2014/main" id="{5C7C98F7-F169-4557-851B-721C1017BD98}"/>
                </a:ext>
              </a:extLst>
            </p:cNvPr>
            <p:cNvCxnSpPr>
              <a:cxnSpLocks/>
              <a:stCxn id="5" idx="3"/>
            </p:cNvCxnSpPr>
            <p:nvPr/>
          </p:nvCxnSpPr>
          <p:spPr>
            <a:xfrm>
              <a:off x="2243684" y="2035900"/>
              <a:ext cx="524288" cy="12443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6" name="TextBox 16">
              <a:extLst>
                <a:ext uri="{FF2B5EF4-FFF2-40B4-BE49-F238E27FC236}">
                  <a16:creationId xmlns:a16="http://schemas.microsoft.com/office/drawing/2014/main" id="{7FCB3B61-4761-4307-9BFC-F25472418FE1}"/>
                </a:ext>
              </a:extLst>
            </p:cNvPr>
            <p:cNvSpPr txBox="1"/>
            <p:nvPr/>
          </p:nvSpPr>
          <p:spPr>
            <a:xfrm>
              <a:off x="7650900" y="757922"/>
              <a:ext cx="3669073" cy="497749"/>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r>
                <a:rPr lang="en-US" sz="900">
                  <a:solidFill>
                    <a:srgbClr val="000000"/>
                  </a:solidFill>
                  <a:latin typeface="Segoe UI"/>
                </a:rPr>
                <a:t>Top level stats - # of apps, connectors, and app growth</a:t>
              </a:r>
            </a:p>
          </p:txBody>
        </p:sp>
        <p:sp>
          <p:nvSpPr>
            <p:cNvPr id="9" name="TextBox 19">
              <a:extLst>
                <a:ext uri="{FF2B5EF4-FFF2-40B4-BE49-F238E27FC236}">
                  <a16:creationId xmlns:a16="http://schemas.microsoft.com/office/drawing/2014/main" id="{09105E01-608A-418B-A3F0-544C84C61654}"/>
                </a:ext>
              </a:extLst>
            </p:cNvPr>
            <p:cNvSpPr txBox="1"/>
            <p:nvPr/>
          </p:nvSpPr>
          <p:spPr>
            <a:xfrm>
              <a:off x="9696692" y="1974503"/>
              <a:ext cx="2292609" cy="1431027"/>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b="1">
                  <a:solidFill>
                    <a:srgbClr val="000000"/>
                  </a:solidFill>
                  <a:latin typeface="Segoe UI"/>
                </a:rPr>
                <a:t>App details</a:t>
              </a:r>
            </a:p>
            <a:p>
              <a:pPr defTabSz="685800">
                <a:defRPr/>
              </a:pPr>
              <a:r>
                <a:rPr lang="en-US" sz="900">
                  <a:solidFill>
                    <a:srgbClr val="000000"/>
                  </a:solidFill>
                  <a:latin typeface="Segoe UI"/>
                </a:rPr>
                <a:t>Creator</a:t>
              </a:r>
            </a:p>
            <a:p>
              <a:pPr defTabSz="685800">
                <a:defRPr/>
              </a:pPr>
              <a:r>
                <a:rPr lang="en-US" sz="900">
                  <a:solidFill>
                    <a:srgbClr val="000000"/>
                  </a:solidFill>
                  <a:latin typeface="Segoe UI"/>
                </a:rPr>
                <a:t>Date created</a:t>
              </a:r>
            </a:p>
            <a:p>
              <a:pPr defTabSz="685800">
                <a:defRPr/>
              </a:pPr>
              <a:r>
                <a:rPr lang="en-US" sz="900">
                  <a:solidFill>
                    <a:srgbClr val="000000"/>
                  </a:solidFill>
                  <a:latin typeface="Segoe UI"/>
                </a:rPr>
                <a:t>Who is the app shared with</a:t>
              </a:r>
            </a:p>
            <a:p>
              <a:pPr defTabSz="685800">
                <a:defRPr/>
              </a:pPr>
              <a:r>
                <a:rPr lang="en-US" sz="900">
                  <a:solidFill>
                    <a:srgbClr val="000000"/>
                  </a:solidFill>
                  <a:latin typeface="Segoe UI"/>
                </a:rPr>
                <a:t>Description</a:t>
              </a:r>
            </a:p>
            <a:p>
              <a:pPr defTabSz="685800">
                <a:defRPr/>
              </a:pPr>
              <a:r>
                <a:rPr lang="en-US" sz="900">
                  <a:solidFill>
                    <a:srgbClr val="000000"/>
                  </a:solidFill>
                  <a:latin typeface="Segoe UI"/>
                </a:rPr>
                <a:t>…and more</a:t>
              </a:r>
            </a:p>
            <a:p>
              <a:pPr defTabSz="685800">
                <a:defRPr/>
              </a:pPr>
              <a:endParaRPr lang="en-US" sz="900">
                <a:solidFill>
                  <a:srgbClr val="000000"/>
                </a:solidFill>
                <a:latin typeface="Segoe UI"/>
              </a:endParaRPr>
            </a:p>
          </p:txBody>
        </p:sp>
        <p:sp>
          <p:nvSpPr>
            <p:cNvPr id="10" name="TextBox 20">
              <a:extLst>
                <a:ext uri="{FF2B5EF4-FFF2-40B4-BE49-F238E27FC236}">
                  <a16:creationId xmlns:a16="http://schemas.microsoft.com/office/drawing/2014/main" id="{BDD431B4-ABFA-4A7E-84D5-D3AEA83DDE0A}"/>
                </a:ext>
              </a:extLst>
            </p:cNvPr>
            <p:cNvSpPr txBox="1"/>
            <p:nvPr/>
          </p:nvSpPr>
          <p:spPr>
            <a:xfrm>
              <a:off x="264105" y="3059528"/>
              <a:ext cx="1979579" cy="684404"/>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b="1">
                  <a:solidFill>
                    <a:srgbClr val="000000"/>
                  </a:solidFill>
                  <a:latin typeface="Segoe UI"/>
                </a:rPr>
                <a:t>Search and filter</a:t>
              </a:r>
            </a:p>
            <a:p>
              <a:pPr defTabSz="685800">
                <a:defRPr/>
              </a:pPr>
              <a:r>
                <a:rPr lang="en-US" sz="900">
                  <a:solidFill>
                    <a:srgbClr val="000000"/>
                  </a:solidFill>
                  <a:latin typeface="Segoe UI"/>
                </a:rPr>
                <a:t>show only shared apps</a:t>
              </a:r>
            </a:p>
            <a:p>
              <a:pPr defTabSz="685800">
                <a:defRPr/>
              </a:pPr>
              <a:r>
                <a:rPr lang="en-US" sz="900">
                  <a:solidFill>
                    <a:srgbClr val="000000"/>
                  </a:solidFill>
                  <a:latin typeface="Segoe UI"/>
                </a:rPr>
                <a:t>show new apps</a:t>
              </a:r>
            </a:p>
          </p:txBody>
        </p:sp>
        <p:sp>
          <p:nvSpPr>
            <p:cNvPr id="5" name="TextBox 15">
              <a:extLst>
                <a:ext uri="{FF2B5EF4-FFF2-40B4-BE49-F238E27FC236}">
                  <a16:creationId xmlns:a16="http://schemas.microsoft.com/office/drawing/2014/main" id="{64E7E837-CA2C-42B0-B574-4EDD4B122967}"/>
                </a:ext>
              </a:extLst>
            </p:cNvPr>
            <p:cNvSpPr txBox="1"/>
            <p:nvPr/>
          </p:nvSpPr>
          <p:spPr>
            <a:xfrm>
              <a:off x="264105" y="1880354"/>
              <a:ext cx="1979579" cy="311092"/>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dirty="0">
                  <a:solidFill>
                    <a:srgbClr val="000000"/>
                  </a:solidFill>
                  <a:latin typeface="Segoe UI"/>
                </a:rPr>
                <a:t>List of environments</a:t>
              </a:r>
            </a:p>
          </p:txBody>
        </p:sp>
      </p:grpSp>
    </p:spTree>
    <p:extLst>
      <p:ext uri="{BB962C8B-B14F-4D97-AF65-F5344CB8AC3E}">
        <p14:creationId xmlns:p14="http://schemas.microsoft.com/office/powerpoint/2010/main" val="370835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C96E7D-78FD-4792-BFE9-B4FDA763BC75}"/>
              </a:ext>
            </a:extLst>
          </p:cNvPr>
          <p:cNvSpPr>
            <a:spLocks noGrp="1"/>
          </p:cNvSpPr>
          <p:nvPr>
            <p:ph type="title"/>
          </p:nvPr>
        </p:nvSpPr>
        <p:spPr>
          <a:xfrm>
            <a:off x="386458" y="1507822"/>
            <a:ext cx="8371083" cy="609398"/>
          </a:xfrm>
        </p:spPr>
        <p:txBody>
          <a:bodyPr anchor="ctr"/>
          <a:lstStyle/>
          <a:p>
            <a:pPr algn="ctr"/>
            <a:r>
              <a:rPr lang="en-US" dirty="0"/>
              <a:t>Now let’s </a:t>
            </a:r>
            <a:r>
              <a:rPr lang="en-US" u="sng" dirty="0"/>
              <a:t>alert and action</a:t>
            </a:r>
          </a:p>
        </p:txBody>
      </p:sp>
      <p:graphicFrame>
        <p:nvGraphicFramePr>
          <p:cNvPr id="3" name="Diagram 2" descr="1. Secure&#10;2. Monitor&#10;3. Alert and Action (Arrow pointing to this step)&#10;4. Deploy">
            <a:extLst>
              <a:ext uri="{FF2B5EF4-FFF2-40B4-BE49-F238E27FC236}">
                <a16:creationId xmlns:a16="http://schemas.microsoft.com/office/drawing/2014/main" id="{2DC7394D-2CA6-4676-9706-862107519961}"/>
              </a:ext>
            </a:extLst>
          </p:cNvPr>
          <p:cNvGraphicFramePr/>
          <p:nvPr>
            <p:extLst>
              <p:ext uri="{D42A27DB-BD31-4B8C-83A1-F6EECF244321}">
                <p14:modId xmlns:p14="http://schemas.microsoft.com/office/powerpoint/2010/main" val="3624857811"/>
              </p:ext>
            </p:extLst>
          </p:nvPr>
        </p:nvGraphicFramePr>
        <p:xfrm>
          <a:off x="1105089" y="3276214"/>
          <a:ext cx="7067661" cy="501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rrow: Down 5" descr="Arrow pointing to Alert and Action">
            <a:extLst>
              <a:ext uri="{FF2B5EF4-FFF2-40B4-BE49-F238E27FC236}">
                <a16:creationId xmlns:a16="http://schemas.microsoft.com/office/drawing/2014/main" id="{78F367F7-382A-4033-940F-0C86EA88F02F}"/>
              </a:ext>
            </a:extLst>
          </p:cNvPr>
          <p:cNvSpPr/>
          <p:nvPr/>
        </p:nvSpPr>
        <p:spPr bwMode="auto">
          <a:xfrm>
            <a:off x="5292080" y="2751155"/>
            <a:ext cx="484632" cy="501316"/>
          </a:xfrm>
          <a:prstGeom prst="downArrow">
            <a:avLst/>
          </a:prstGeom>
          <a:solidFill>
            <a:srgbClr val="5C005C"/>
          </a:solidFill>
          <a:ln>
            <a:solidFill>
              <a:srgbClr val="5C005C"/>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err="1">
              <a:solidFill>
                <a:schemeClr val="bg1"/>
              </a:solidFill>
            </a:endParaRPr>
          </a:p>
        </p:txBody>
      </p:sp>
    </p:spTree>
    <p:extLst>
      <p:ext uri="{BB962C8B-B14F-4D97-AF65-F5344CB8AC3E}">
        <p14:creationId xmlns:p14="http://schemas.microsoft.com/office/powerpoint/2010/main" val="3838195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6539-59B4-4121-A250-51A4536EFAF9}"/>
              </a:ext>
            </a:extLst>
          </p:cNvPr>
          <p:cNvSpPr>
            <a:spLocks noGrp="1"/>
          </p:cNvSpPr>
          <p:nvPr>
            <p:ph type="title"/>
          </p:nvPr>
        </p:nvSpPr>
        <p:spPr/>
        <p:txBody>
          <a:bodyPr/>
          <a:lstStyle/>
          <a:p>
            <a:r>
              <a:rPr lang="en-GB" dirty="0"/>
              <a:t>Scenarios</a:t>
            </a:r>
          </a:p>
        </p:txBody>
      </p:sp>
      <p:sp>
        <p:nvSpPr>
          <p:cNvPr id="3" name="Text Placeholder 2">
            <a:extLst>
              <a:ext uri="{FF2B5EF4-FFF2-40B4-BE49-F238E27FC236}">
                <a16:creationId xmlns:a16="http://schemas.microsoft.com/office/drawing/2014/main" id="{D97F2DFE-E6A9-4EEF-A95D-7834F11A0346}"/>
              </a:ext>
            </a:extLst>
          </p:cNvPr>
          <p:cNvSpPr>
            <a:spLocks noGrp="1"/>
          </p:cNvSpPr>
          <p:nvPr>
            <p:ph type="body" sz="quarter" idx="10"/>
          </p:nvPr>
        </p:nvSpPr>
        <p:spPr>
          <a:xfrm>
            <a:off x="438150" y="1076623"/>
            <a:ext cx="8263890" cy="2769989"/>
          </a:xfrm>
        </p:spPr>
        <p:txBody>
          <a:bodyPr/>
          <a:lstStyle/>
          <a:p>
            <a:pPr marL="457200" indent="-457200">
              <a:buFont typeface="Arial" panose="020B0604020202020204" pitchFamily="34" charset="0"/>
              <a:buChar char="•"/>
            </a:pPr>
            <a:r>
              <a:rPr lang="en-GB" dirty="0">
                <a:latin typeface="+mn-lt"/>
              </a:rPr>
              <a:t>Get </a:t>
            </a:r>
            <a:r>
              <a:rPr lang="en-GB" b="1" dirty="0">
                <a:latin typeface="+mn-lt"/>
              </a:rPr>
              <a:t>notifications</a:t>
            </a:r>
            <a:r>
              <a:rPr lang="en-GB" dirty="0">
                <a:latin typeface="+mn-lt"/>
              </a:rPr>
              <a:t> when resources are created and </a:t>
            </a:r>
            <a:r>
              <a:rPr lang="en-GB" b="1" dirty="0">
                <a:latin typeface="+mn-lt"/>
              </a:rPr>
              <a:t>follow-up actions </a:t>
            </a:r>
            <a:r>
              <a:rPr lang="en-GB" dirty="0">
                <a:latin typeface="+mn-lt"/>
              </a:rPr>
              <a:t>with app creators</a:t>
            </a:r>
            <a:br>
              <a:rPr lang="en-GB" dirty="0">
                <a:latin typeface="+mn-lt"/>
              </a:rPr>
            </a:br>
            <a:endParaRPr lang="en-GB" dirty="0">
              <a:latin typeface="+mn-lt"/>
            </a:endParaRPr>
          </a:p>
          <a:p>
            <a:pPr marL="457200" indent="-457200">
              <a:buFont typeface="Arial" panose="020B0604020202020204" pitchFamily="34" charset="0"/>
              <a:buChar char="•"/>
            </a:pPr>
            <a:r>
              <a:rPr lang="en-GB" dirty="0">
                <a:latin typeface="+mn-lt"/>
              </a:rPr>
              <a:t>Drive company </a:t>
            </a:r>
            <a:r>
              <a:rPr lang="en-GB" b="1" dirty="0">
                <a:latin typeface="+mn-lt"/>
              </a:rPr>
              <a:t>policies </a:t>
            </a:r>
            <a:br>
              <a:rPr lang="en-GB" b="1" dirty="0">
                <a:latin typeface="+mn-lt"/>
              </a:rPr>
            </a:br>
            <a:endParaRPr lang="en-GB" dirty="0">
              <a:latin typeface="+mn-lt"/>
            </a:endParaRPr>
          </a:p>
          <a:p>
            <a:pPr marL="457200" indent="-457200">
              <a:buFont typeface="Arial" panose="020B0604020202020204" pitchFamily="34" charset="0"/>
              <a:buChar char="•"/>
            </a:pPr>
            <a:r>
              <a:rPr lang="en-GB" b="1" dirty="0">
                <a:latin typeface="+mn-lt"/>
              </a:rPr>
              <a:t>Automate</a:t>
            </a:r>
            <a:r>
              <a:rPr lang="en-GB" dirty="0">
                <a:latin typeface="+mn-lt"/>
              </a:rPr>
              <a:t> environment creation </a:t>
            </a:r>
          </a:p>
        </p:txBody>
      </p:sp>
    </p:spTree>
    <p:extLst>
      <p:ext uri="{BB962C8B-B14F-4D97-AF65-F5344CB8AC3E}">
        <p14:creationId xmlns:p14="http://schemas.microsoft.com/office/powerpoint/2010/main" val="400497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E068-8948-4F97-8F04-3491022D1866}"/>
              </a:ext>
            </a:extLst>
          </p:cNvPr>
          <p:cNvSpPr>
            <a:spLocks noGrp="1"/>
          </p:cNvSpPr>
          <p:nvPr>
            <p:ph type="title" idx="4294967295"/>
          </p:nvPr>
        </p:nvSpPr>
        <p:spPr>
          <a:xfrm>
            <a:off x="323528" y="267494"/>
            <a:ext cx="8264525" cy="498475"/>
          </a:xfrm>
        </p:spPr>
        <p:txBody>
          <a:bodyPr/>
          <a:lstStyle/>
          <a:p>
            <a:r>
              <a:rPr lang="en-US" sz="3600" dirty="0"/>
              <a:t>Automate with PowerShell cmdlets</a:t>
            </a:r>
          </a:p>
        </p:txBody>
      </p:sp>
      <p:sp>
        <p:nvSpPr>
          <p:cNvPr id="3" name="Text Placeholder 2">
            <a:extLst>
              <a:ext uri="{FF2B5EF4-FFF2-40B4-BE49-F238E27FC236}">
                <a16:creationId xmlns:a16="http://schemas.microsoft.com/office/drawing/2014/main" id="{9E88F361-2FF7-4453-AA91-157579308125}"/>
              </a:ext>
            </a:extLst>
          </p:cNvPr>
          <p:cNvSpPr>
            <a:spLocks noGrp="1"/>
          </p:cNvSpPr>
          <p:nvPr>
            <p:ph type="body" sz="quarter" idx="4294967295"/>
          </p:nvPr>
        </p:nvSpPr>
        <p:spPr>
          <a:xfrm>
            <a:off x="752475" y="1203325"/>
            <a:ext cx="8391525" cy="3077766"/>
          </a:xfrm>
        </p:spPr>
        <p:txBody>
          <a:bodyPr/>
          <a:lstStyle/>
          <a:p>
            <a:r>
              <a:rPr lang="en-US" sz="2400" dirty="0">
                <a:latin typeface="+mn-lt"/>
              </a:rPr>
              <a:t>The PowerShell Cmdlets place full control in the hands of admins to automate the governance policies necessary - </a:t>
            </a:r>
            <a:r>
              <a:rPr lang="en-US" sz="2400" dirty="0">
                <a:latin typeface="+mn-lt"/>
                <a:hlinkClick r:id="rId2"/>
              </a:rPr>
              <a:t>aka.ms/</a:t>
            </a:r>
            <a:r>
              <a:rPr lang="en-US" sz="2400" dirty="0" err="1">
                <a:latin typeface="+mn-lt"/>
                <a:hlinkClick r:id="rId2"/>
              </a:rPr>
              <a:t>powerappspowershell</a:t>
            </a:r>
            <a:r>
              <a:rPr lang="en-US" sz="2400" dirty="0">
                <a:latin typeface="+mn-lt"/>
              </a:rPr>
              <a:t>.</a:t>
            </a:r>
          </a:p>
          <a:p>
            <a:endParaRPr lang="en-US" sz="2400" dirty="0"/>
          </a:p>
          <a:p>
            <a:r>
              <a:rPr lang="en-US" sz="2400" dirty="0">
                <a:latin typeface="+mn-lt"/>
              </a:rPr>
              <a:t>Separate cmdlets for app creators and administrators</a:t>
            </a:r>
          </a:p>
          <a:p>
            <a:endParaRPr lang="en-US" sz="2400" dirty="0">
              <a:latin typeface="+mn-lt"/>
            </a:endParaRPr>
          </a:p>
          <a:p>
            <a:r>
              <a:rPr lang="en-US" sz="2400" dirty="0">
                <a:latin typeface="+mn-lt"/>
              </a:rPr>
              <a:t>Can be used with other service to automate full processes</a:t>
            </a:r>
          </a:p>
          <a:p>
            <a:pPr marL="460356" lvl="1" indent="0">
              <a:buNone/>
            </a:pPr>
            <a:r>
              <a:rPr lang="en-US" sz="2000" dirty="0"/>
              <a:t>e.g. Create User, Assign License, Create Environment all in one script</a:t>
            </a:r>
          </a:p>
        </p:txBody>
      </p:sp>
    </p:spTree>
    <p:extLst>
      <p:ext uri="{BB962C8B-B14F-4D97-AF65-F5344CB8AC3E}">
        <p14:creationId xmlns:p14="http://schemas.microsoft.com/office/powerpoint/2010/main" val="414048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77FF-EBEC-4E9B-8810-F5E8CB9DEF55}"/>
              </a:ext>
            </a:extLst>
          </p:cNvPr>
          <p:cNvSpPr>
            <a:spLocks noGrp="1"/>
          </p:cNvSpPr>
          <p:nvPr>
            <p:ph type="title"/>
          </p:nvPr>
        </p:nvSpPr>
        <p:spPr/>
        <p:txBody>
          <a:bodyPr/>
          <a:lstStyle/>
          <a:p>
            <a:r>
              <a:rPr lang="en-US" dirty="0"/>
              <a:t>Getting started with PowerShell</a:t>
            </a:r>
          </a:p>
        </p:txBody>
      </p:sp>
      <p:sp>
        <p:nvSpPr>
          <p:cNvPr id="8" name="Rectangle 7">
            <a:extLst>
              <a:ext uri="{FF2B5EF4-FFF2-40B4-BE49-F238E27FC236}">
                <a16:creationId xmlns:a16="http://schemas.microsoft.com/office/drawing/2014/main" id="{941AB020-CD21-4E8B-BEBC-079950288CEA}"/>
              </a:ext>
            </a:extLst>
          </p:cNvPr>
          <p:cNvSpPr/>
          <p:nvPr/>
        </p:nvSpPr>
        <p:spPr bwMode="auto">
          <a:xfrm>
            <a:off x="251521" y="921641"/>
            <a:ext cx="2016224" cy="914721"/>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Installing</a:t>
            </a:r>
          </a:p>
        </p:txBody>
      </p:sp>
      <p:pic>
        <p:nvPicPr>
          <p:cNvPr id="5" name="Picture 4" descr="Line 1 reads:  &quot; Install-Module -Name Microsoft.PowerApps.Administration.PowerShell &quot;&#10;&#10;Line 2 reads: &quot;Install-Module -Name Microsoft.PowerApps.PowerShell -AllowClobber">
            <a:extLst>
              <a:ext uri="{FF2B5EF4-FFF2-40B4-BE49-F238E27FC236}">
                <a16:creationId xmlns:a16="http://schemas.microsoft.com/office/drawing/2014/main" id="{C683FFE8-8F1D-4B72-B0BA-7892BFBAE57E}"/>
              </a:ext>
            </a:extLst>
          </p:cNvPr>
          <p:cNvPicPr>
            <a:picLocks noChangeAspect="1"/>
          </p:cNvPicPr>
          <p:nvPr/>
        </p:nvPicPr>
        <p:blipFill>
          <a:blip r:embed="rId3"/>
          <a:stretch>
            <a:fillRect/>
          </a:stretch>
        </p:blipFill>
        <p:spPr>
          <a:xfrm>
            <a:off x="2267744" y="915566"/>
            <a:ext cx="5169166" cy="920797"/>
          </a:xfrm>
          <a:prstGeom prst="rect">
            <a:avLst/>
          </a:prstGeom>
          <a:ln>
            <a:solidFill>
              <a:schemeClr val="tx1"/>
            </a:solidFill>
          </a:ln>
        </p:spPr>
      </p:pic>
      <p:sp>
        <p:nvSpPr>
          <p:cNvPr id="9" name="Rectangle 8">
            <a:extLst>
              <a:ext uri="{FF2B5EF4-FFF2-40B4-BE49-F238E27FC236}">
                <a16:creationId xmlns:a16="http://schemas.microsoft.com/office/drawing/2014/main" id="{2102D126-60B0-4C8D-B290-B16BF2F034B3}"/>
              </a:ext>
            </a:extLst>
          </p:cNvPr>
          <p:cNvSpPr/>
          <p:nvPr/>
        </p:nvSpPr>
        <p:spPr bwMode="auto">
          <a:xfrm>
            <a:off x="283515" y="2170429"/>
            <a:ext cx="2016224" cy="914721"/>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Setting Credentials</a:t>
            </a:r>
          </a:p>
        </p:txBody>
      </p:sp>
      <p:pic>
        <p:nvPicPr>
          <p:cNvPr id="6" name="Picture 5" descr="Text reads &quot; # Here is how you can pass in credentials (avoiding opening a prompt) $pass = ConvertTo-SecureString &quot;password&quot; -AsPlainText -Force Add-PowerAppsAccount -Username foo@bar.com -Password$pass">
            <a:extLst>
              <a:ext uri="{FF2B5EF4-FFF2-40B4-BE49-F238E27FC236}">
                <a16:creationId xmlns:a16="http://schemas.microsoft.com/office/drawing/2014/main" id="{7F64682F-E809-437E-86D7-14AA7E1CF098}"/>
              </a:ext>
            </a:extLst>
          </p:cNvPr>
          <p:cNvPicPr>
            <a:picLocks noChangeAspect="1"/>
          </p:cNvPicPr>
          <p:nvPr/>
        </p:nvPicPr>
        <p:blipFill>
          <a:blip r:embed="rId4"/>
          <a:stretch>
            <a:fillRect/>
          </a:stretch>
        </p:blipFill>
        <p:spPr>
          <a:xfrm>
            <a:off x="2267744" y="2170430"/>
            <a:ext cx="5366026" cy="1136708"/>
          </a:xfrm>
          <a:prstGeom prst="rect">
            <a:avLst/>
          </a:prstGeom>
          <a:ln>
            <a:solidFill>
              <a:schemeClr val="tx1"/>
            </a:solidFill>
          </a:ln>
        </p:spPr>
      </p:pic>
      <p:sp>
        <p:nvSpPr>
          <p:cNvPr id="10" name="Rectangle 9">
            <a:extLst>
              <a:ext uri="{FF2B5EF4-FFF2-40B4-BE49-F238E27FC236}">
                <a16:creationId xmlns:a16="http://schemas.microsoft.com/office/drawing/2014/main" id="{5F44A521-22E4-4EB1-9912-F651F317A24F}"/>
              </a:ext>
            </a:extLst>
          </p:cNvPr>
          <p:cNvSpPr/>
          <p:nvPr/>
        </p:nvSpPr>
        <p:spPr bwMode="auto">
          <a:xfrm>
            <a:off x="283515" y="3579862"/>
            <a:ext cx="2016224" cy="914721"/>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Exploring Help</a:t>
            </a:r>
          </a:p>
        </p:txBody>
      </p:sp>
      <p:pic>
        <p:nvPicPr>
          <p:cNvPr id="7" name="Picture 6" descr="Line 1 reads: &quot;Get-Help Get-AdminPowerAppEnvironment&quot;&#10;&#10;Line 2 reads: &quot;Get-Help Get-AdminPowerAppEnvironment -Examples&quot;&#10;&#10;Line 3 reads: &quot;Get-Help Get-AdminPowerAppEnvironment -Detailed">
            <a:extLst>
              <a:ext uri="{FF2B5EF4-FFF2-40B4-BE49-F238E27FC236}">
                <a16:creationId xmlns:a16="http://schemas.microsoft.com/office/drawing/2014/main" id="{0212F2F9-A3BA-4567-A99C-C572716F7A7E}"/>
              </a:ext>
            </a:extLst>
          </p:cNvPr>
          <p:cNvPicPr>
            <a:picLocks noChangeAspect="1"/>
          </p:cNvPicPr>
          <p:nvPr/>
        </p:nvPicPr>
        <p:blipFill>
          <a:blip r:embed="rId5"/>
          <a:stretch>
            <a:fillRect/>
          </a:stretch>
        </p:blipFill>
        <p:spPr>
          <a:xfrm>
            <a:off x="2305225" y="3505975"/>
            <a:ext cx="3937202" cy="1079555"/>
          </a:xfrm>
          <a:prstGeom prst="rect">
            <a:avLst/>
          </a:prstGeom>
          <a:ln>
            <a:solidFill>
              <a:schemeClr val="tx1"/>
            </a:solidFill>
          </a:ln>
        </p:spPr>
      </p:pic>
      <p:sp>
        <p:nvSpPr>
          <p:cNvPr id="3" name="TextBox 2">
            <a:extLst>
              <a:ext uri="{FF2B5EF4-FFF2-40B4-BE49-F238E27FC236}">
                <a16:creationId xmlns:a16="http://schemas.microsoft.com/office/drawing/2014/main" id="{B7B42126-A2CC-48C6-AA97-C3732AE0FEC9}"/>
              </a:ext>
            </a:extLst>
          </p:cNvPr>
          <p:cNvSpPr txBox="1"/>
          <p:nvPr/>
        </p:nvSpPr>
        <p:spPr>
          <a:xfrm>
            <a:off x="251521" y="4731990"/>
            <a:ext cx="7894341" cy="184666"/>
          </a:xfrm>
          <a:prstGeom prst="rect">
            <a:avLst/>
          </a:prstGeom>
          <a:noFill/>
        </p:spPr>
        <p:txBody>
          <a:bodyPr wrap="none" lIns="0" tIns="0" rIns="0" bIns="0" rtlCol="0">
            <a:spAutoFit/>
          </a:bodyPr>
          <a:lstStyle/>
          <a:p>
            <a:r>
              <a:rPr lang="en-US" sz="1200" dirty="0">
                <a:hlinkClick r:id="rId6"/>
              </a:rPr>
              <a:t>https://docs.microsoft.com/power-platform/admin/powerapps-powershell#powerapps-cmdlets-for-administrators-preview</a:t>
            </a:r>
            <a:endParaRPr lang="en-US" sz="1200" dirty="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232417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46AE-FAAA-4133-BC35-6A48F4738C61}"/>
              </a:ext>
            </a:extLst>
          </p:cNvPr>
          <p:cNvSpPr>
            <a:spLocks noGrp="1"/>
          </p:cNvSpPr>
          <p:nvPr>
            <p:ph type="title" idx="4294967295"/>
          </p:nvPr>
        </p:nvSpPr>
        <p:spPr>
          <a:xfrm>
            <a:off x="671513" y="171450"/>
            <a:ext cx="8472487" cy="498475"/>
          </a:xfrm>
        </p:spPr>
        <p:txBody>
          <a:bodyPr/>
          <a:lstStyle/>
          <a:p>
            <a:r>
              <a:rPr lang="en-US" dirty="0"/>
              <a:t>Working with Environments and CDS</a:t>
            </a:r>
          </a:p>
        </p:txBody>
      </p:sp>
      <p:sp>
        <p:nvSpPr>
          <p:cNvPr id="4" name="Rectangle 3">
            <a:extLst>
              <a:ext uri="{FF2B5EF4-FFF2-40B4-BE49-F238E27FC236}">
                <a16:creationId xmlns:a16="http://schemas.microsoft.com/office/drawing/2014/main" id="{55D82C42-59FC-4560-AE53-8514607352A0}"/>
              </a:ext>
            </a:extLst>
          </p:cNvPr>
          <p:cNvSpPr/>
          <p:nvPr/>
        </p:nvSpPr>
        <p:spPr bwMode="auto">
          <a:xfrm>
            <a:off x="33386" y="1044320"/>
            <a:ext cx="4466605" cy="498598"/>
          </a:xfrm>
          <a:prstGeom prst="rect">
            <a:avLst/>
          </a:prstGeom>
          <a:solidFill>
            <a:srgbClr val="0071B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Environments</a:t>
            </a:r>
          </a:p>
        </p:txBody>
      </p:sp>
      <p:sp>
        <p:nvSpPr>
          <p:cNvPr id="5" name="Rectangle 4">
            <a:extLst>
              <a:ext uri="{FF2B5EF4-FFF2-40B4-BE49-F238E27FC236}">
                <a16:creationId xmlns:a16="http://schemas.microsoft.com/office/drawing/2014/main" id="{F281AF0E-FEAF-41B4-BCB4-771DB2C1EED3}"/>
              </a:ext>
            </a:extLst>
          </p:cNvPr>
          <p:cNvSpPr/>
          <p:nvPr/>
        </p:nvSpPr>
        <p:spPr>
          <a:xfrm>
            <a:off x="33386" y="1612748"/>
            <a:ext cx="4466605" cy="1780552"/>
          </a:xfrm>
          <a:prstGeom prst="rect">
            <a:avLst/>
          </a:prstGeom>
        </p:spPr>
        <p:txBody>
          <a:bodyPr wrap="square">
            <a:spAutoFit/>
          </a:bodyPr>
          <a:lstStyle/>
          <a:p>
            <a:pPr marL="285750" indent="-285750">
              <a:lnSpc>
                <a:spcPct val="150000"/>
              </a:lnSpc>
              <a:buFont typeface="Wingdings" panose="05000000000000000000" pitchFamily="2" charset="2"/>
              <a:buChar char="§"/>
            </a:pPr>
            <a:r>
              <a:rPr lang="en-US" sz="1500" dirty="0">
                <a:solidFill>
                  <a:srgbClr val="000000"/>
                </a:solidFill>
              </a:rPr>
              <a:t>New-</a:t>
            </a:r>
            <a:r>
              <a:rPr lang="en-US" sz="1500" dirty="0" err="1">
                <a:solidFill>
                  <a:srgbClr val="000000"/>
                </a:solidFill>
              </a:rPr>
              <a:t>AdminPowerAppEnvironment</a:t>
            </a:r>
            <a:endParaRPr lang="en-US" sz="1500" dirty="0">
              <a:solidFill>
                <a:srgbClr val="000000"/>
              </a:solidFill>
            </a:endParaRPr>
          </a:p>
          <a:p>
            <a:pPr marL="285750" indent="-285750">
              <a:lnSpc>
                <a:spcPct val="150000"/>
              </a:lnSpc>
              <a:buFont typeface="Wingdings" panose="05000000000000000000" pitchFamily="2" charset="2"/>
              <a:buChar char="§"/>
            </a:pPr>
            <a:r>
              <a:rPr lang="en-US" sz="1500" dirty="0">
                <a:solidFill>
                  <a:srgbClr val="000000"/>
                </a:solidFill>
              </a:rPr>
              <a:t>Set-</a:t>
            </a:r>
            <a:r>
              <a:rPr lang="en-US" sz="1500" dirty="0" err="1">
                <a:solidFill>
                  <a:srgbClr val="000000"/>
                </a:solidFill>
              </a:rPr>
              <a:t>AdminPowerAppEnvironmentDisplayName</a:t>
            </a:r>
            <a:r>
              <a:rPr lang="en-US" sz="1500" dirty="0">
                <a:solidFill>
                  <a:srgbClr val="000000"/>
                </a:solidFill>
              </a:rPr>
              <a:t> </a:t>
            </a:r>
            <a:endParaRPr lang="en-US" sz="1500" dirty="0"/>
          </a:p>
          <a:p>
            <a:pPr marL="285750" indent="-285750">
              <a:lnSpc>
                <a:spcPct val="150000"/>
              </a:lnSpc>
              <a:buFont typeface="Wingdings" panose="05000000000000000000" pitchFamily="2" charset="2"/>
              <a:buChar char="§"/>
            </a:pPr>
            <a:r>
              <a:rPr lang="en-US" sz="1500" dirty="0">
                <a:solidFill>
                  <a:srgbClr val="000000"/>
                </a:solidFill>
              </a:rPr>
              <a:t>Get-</a:t>
            </a:r>
            <a:r>
              <a:rPr lang="en-US" sz="1500" dirty="0" err="1">
                <a:solidFill>
                  <a:srgbClr val="000000"/>
                </a:solidFill>
              </a:rPr>
              <a:t>AdminPowerAppEnvironment</a:t>
            </a:r>
            <a:endParaRPr lang="en-US" sz="1500" dirty="0">
              <a:solidFill>
                <a:srgbClr val="000000"/>
              </a:solidFill>
            </a:endParaRPr>
          </a:p>
          <a:p>
            <a:pPr marL="285750" indent="-285750">
              <a:lnSpc>
                <a:spcPct val="150000"/>
              </a:lnSpc>
              <a:buFont typeface="Wingdings" panose="05000000000000000000" pitchFamily="2" charset="2"/>
              <a:buChar char="§"/>
            </a:pPr>
            <a:r>
              <a:rPr lang="en-US" sz="1500" dirty="0">
                <a:cs typeface="Segoe UI" panose="020B0502040204020203" pitchFamily="34" charset="0"/>
              </a:rPr>
              <a:t>Get-</a:t>
            </a:r>
            <a:r>
              <a:rPr lang="en-US" sz="1500" dirty="0" err="1">
                <a:cs typeface="Segoe UI" panose="020B0502040204020203" pitchFamily="34" charset="0"/>
              </a:rPr>
              <a:t>AdminPowerAppEnvironmentLocations</a:t>
            </a:r>
            <a:endParaRPr lang="en-US" sz="1500" dirty="0">
              <a:solidFill>
                <a:srgbClr val="000000"/>
              </a:solidFill>
            </a:endParaRPr>
          </a:p>
          <a:p>
            <a:pPr marL="285750" indent="-285750">
              <a:lnSpc>
                <a:spcPct val="150000"/>
              </a:lnSpc>
              <a:buFont typeface="Wingdings" panose="05000000000000000000" pitchFamily="2" charset="2"/>
              <a:buChar char="§"/>
            </a:pPr>
            <a:r>
              <a:rPr lang="en-US" sz="1500" dirty="0">
                <a:solidFill>
                  <a:srgbClr val="000000"/>
                </a:solidFill>
              </a:rPr>
              <a:t>Remove-</a:t>
            </a:r>
            <a:r>
              <a:rPr lang="en-US" sz="1500" dirty="0" err="1">
                <a:solidFill>
                  <a:srgbClr val="000000"/>
                </a:solidFill>
              </a:rPr>
              <a:t>AdminPowerAppEnvironment</a:t>
            </a:r>
            <a:endParaRPr lang="en-US" sz="1500" dirty="0"/>
          </a:p>
        </p:txBody>
      </p:sp>
      <p:sp>
        <p:nvSpPr>
          <p:cNvPr id="6" name="Rectangle 5">
            <a:extLst>
              <a:ext uri="{FF2B5EF4-FFF2-40B4-BE49-F238E27FC236}">
                <a16:creationId xmlns:a16="http://schemas.microsoft.com/office/drawing/2014/main" id="{301BBFEE-4697-4311-B308-A2B7F61BCF6E}"/>
              </a:ext>
            </a:extLst>
          </p:cNvPr>
          <p:cNvSpPr/>
          <p:nvPr/>
        </p:nvSpPr>
        <p:spPr bwMode="auto">
          <a:xfrm>
            <a:off x="4644008" y="1044320"/>
            <a:ext cx="4320480" cy="498598"/>
          </a:xfrm>
          <a:prstGeom prst="rect">
            <a:avLst/>
          </a:prstGeom>
          <a:solidFill>
            <a:srgbClr val="0071B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CDS</a:t>
            </a:r>
          </a:p>
        </p:txBody>
      </p:sp>
      <p:sp>
        <p:nvSpPr>
          <p:cNvPr id="7" name="Rectangle 6">
            <a:extLst>
              <a:ext uri="{FF2B5EF4-FFF2-40B4-BE49-F238E27FC236}">
                <a16:creationId xmlns:a16="http://schemas.microsoft.com/office/drawing/2014/main" id="{BC09DDBC-8F07-434C-B1ED-5EAB0547E291}"/>
              </a:ext>
            </a:extLst>
          </p:cNvPr>
          <p:cNvSpPr/>
          <p:nvPr/>
        </p:nvSpPr>
        <p:spPr>
          <a:xfrm>
            <a:off x="4644008" y="1617643"/>
            <a:ext cx="4320480" cy="1088055"/>
          </a:xfrm>
          <a:prstGeom prst="rect">
            <a:avLst/>
          </a:prstGeom>
        </p:spPr>
        <p:txBody>
          <a:bodyPr wrap="square">
            <a:spAutoFit/>
          </a:bodyPr>
          <a:lstStyle/>
          <a:p>
            <a:pPr marL="285750" indent="-285750">
              <a:lnSpc>
                <a:spcPct val="150000"/>
              </a:lnSpc>
              <a:buFont typeface="Wingdings" panose="05000000000000000000" pitchFamily="2" charset="2"/>
              <a:buChar char="§"/>
            </a:pPr>
            <a:r>
              <a:rPr lang="en-US" sz="1500" dirty="0">
                <a:cs typeface="Segoe UI" panose="020B0502040204020203" pitchFamily="34" charset="0"/>
              </a:rPr>
              <a:t>New-</a:t>
            </a:r>
            <a:r>
              <a:rPr lang="en-US" sz="1500" dirty="0" err="1">
                <a:cs typeface="Segoe UI" panose="020B0502040204020203" pitchFamily="34" charset="0"/>
              </a:rPr>
              <a:t>AdminPowerAppCdsDatabase</a:t>
            </a:r>
            <a:r>
              <a:rPr lang="en-US" sz="1500" dirty="0">
                <a:cs typeface="Segoe UI" panose="020B0502040204020203" pitchFamily="34" charset="0"/>
              </a:rPr>
              <a:t> </a:t>
            </a:r>
          </a:p>
          <a:p>
            <a:pPr marL="285750" indent="-285750">
              <a:lnSpc>
                <a:spcPct val="150000"/>
              </a:lnSpc>
              <a:buFont typeface="Wingdings" panose="05000000000000000000" pitchFamily="2" charset="2"/>
              <a:buChar char="§"/>
            </a:pPr>
            <a:r>
              <a:rPr lang="en-US" sz="1500" dirty="0">
                <a:cs typeface="Segoe UI" panose="020B0502040204020203" pitchFamily="34" charset="0"/>
              </a:rPr>
              <a:t>Get-</a:t>
            </a:r>
            <a:r>
              <a:rPr lang="en-US" sz="1500" dirty="0" err="1">
                <a:cs typeface="Segoe UI" panose="020B0502040204020203" pitchFamily="34" charset="0"/>
              </a:rPr>
              <a:t>AdminPowerAppCdsDatabaseLanguages</a:t>
            </a:r>
            <a:r>
              <a:rPr lang="en-US" sz="1500" dirty="0">
                <a:cs typeface="Segoe UI" panose="020B0502040204020203" pitchFamily="34" charset="0"/>
              </a:rPr>
              <a:t> </a:t>
            </a:r>
          </a:p>
          <a:p>
            <a:pPr marL="285750" indent="-285750">
              <a:lnSpc>
                <a:spcPct val="150000"/>
              </a:lnSpc>
              <a:buFont typeface="Wingdings" panose="05000000000000000000" pitchFamily="2" charset="2"/>
              <a:buChar char="§"/>
            </a:pPr>
            <a:r>
              <a:rPr lang="en-US" sz="1500" dirty="0">
                <a:cs typeface="Segoe UI" panose="020B0502040204020203" pitchFamily="34" charset="0"/>
              </a:rPr>
              <a:t>Get-</a:t>
            </a:r>
            <a:r>
              <a:rPr lang="en-US" sz="1500" dirty="0" err="1">
                <a:cs typeface="Segoe UI" panose="020B0502040204020203" pitchFamily="34" charset="0"/>
              </a:rPr>
              <a:t>AdminPowerAppCdsDatabaseCurrencies</a:t>
            </a:r>
            <a:endParaRPr lang="en-US" sz="1500" dirty="0">
              <a:cs typeface="Segoe UI" panose="020B0502040204020203" pitchFamily="34" charset="0"/>
            </a:endParaRPr>
          </a:p>
        </p:txBody>
      </p:sp>
    </p:spTree>
    <p:extLst>
      <p:ext uri="{BB962C8B-B14F-4D97-AF65-F5344CB8AC3E}">
        <p14:creationId xmlns:p14="http://schemas.microsoft.com/office/powerpoint/2010/main" val="161060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46AE-FAAA-4133-BC35-6A48F4738C61}"/>
              </a:ext>
            </a:extLst>
          </p:cNvPr>
          <p:cNvSpPr>
            <a:spLocks noGrp="1"/>
          </p:cNvSpPr>
          <p:nvPr>
            <p:ph type="title" idx="4294967295"/>
          </p:nvPr>
        </p:nvSpPr>
        <p:spPr>
          <a:xfrm>
            <a:off x="671513" y="171450"/>
            <a:ext cx="8472487" cy="498475"/>
          </a:xfrm>
        </p:spPr>
        <p:txBody>
          <a:bodyPr/>
          <a:lstStyle/>
          <a:p>
            <a:r>
              <a:rPr lang="en-US" dirty="0"/>
              <a:t>Working with Power Apps Canvas apps</a:t>
            </a:r>
          </a:p>
        </p:txBody>
      </p:sp>
      <p:sp>
        <p:nvSpPr>
          <p:cNvPr id="4" name="Rectangle 3">
            <a:extLst>
              <a:ext uri="{FF2B5EF4-FFF2-40B4-BE49-F238E27FC236}">
                <a16:creationId xmlns:a16="http://schemas.microsoft.com/office/drawing/2014/main" id="{55D82C42-59FC-4560-AE53-8514607352A0}"/>
              </a:ext>
            </a:extLst>
          </p:cNvPr>
          <p:cNvSpPr/>
          <p:nvPr/>
        </p:nvSpPr>
        <p:spPr bwMode="auto">
          <a:xfrm>
            <a:off x="179512" y="1044320"/>
            <a:ext cx="3528392" cy="498598"/>
          </a:xfrm>
          <a:prstGeom prst="rect">
            <a:avLst/>
          </a:prstGeom>
          <a:solidFill>
            <a:srgbClr val="0071B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Canvas Apps</a:t>
            </a:r>
          </a:p>
        </p:txBody>
      </p:sp>
      <p:sp>
        <p:nvSpPr>
          <p:cNvPr id="5" name="Rectangle 4">
            <a:extLst>
              <a:ext uri="{FF2B5EF4-FFF2-40B4-BE49-F238E27FC236}">
                <a16:creationId xmlns:a16="http://schemas.microsoft.com/office/drawing/2014/main" id="{F281AF0E-FEAF-41B4-BCB4-771DB2C1EED3}"/>
              </a:ext>
            </a:extLst>
          </p:cNvPr>
          <p:cNvSpPr/>
          <p:nvPr/>
        </p:nvSpPr>
        <p:spPr>
          <a:xfrm>
            <a:off x="113902" y="1555728"/>
            <a:ext cx="4458098" cy="2785378"/>
          </a:xfrm>
          <a:prstGeom prst="rect">
            <a:avLst/>
          </a:prstGeom>
        </p:spPr>
        <p:txBody>
          <a:bodyPr wrap="square">
            <a:spAutoFit/>
          </a:bodyPr>
          <a:lstStyle/>
          <a:p>
            <a:pPr marL="285750" indent="-285750">
              <a:spcBef>
                <a:spcPts val="600"/>
              </a:spcBef>
              <a:buFont typeface="Wingdings" panose="05000000000000000000" pitchFamily="2" charset="2"/>
              <a:buChar char="§"/>
            </a:pPr>
            <a:r>
              <a:rPr lang="en-US" sz="1500" dirty="0"/>
              <a:t>Get-</a:t>
            </a:r>
            <a:r>
              <a:rPr lang="en-US" sz="1500" dirty="0" err="1"/>
              <a:t>AdminPowerApp</a:t>
            </a:r>
            <a:endParaRPr lang="en-US" sz="1500" dirty="0"/>
          </a:p>
          <a:p>
            <a:pPr marL="285750" indent="-285750">
              <a:spcBef>
                <a:spcPts val="600"/>
              </a:spcBef>
              <a:buFont typeface="Wingdings" panose="05000000000000000000" pitchFamily="2" charset="2"/>
              <a:buChar char="§"/>
            </a:pPr>
            <a:r>
              <a:rPr lang="en-US" sz="1500" dirty="0"/>
              <a:t>Remove-</a:t>
            </a:r>
            <a:r>
              <a:rPr lang="en-US" sz="1500" dirty="0" err="1"/>
              <a:t>AdminPowerApp</a:t>
            </a:r>
            <a:r>
              <a:rPr lang="en-US" sz="1500" dirty="0"/>
              <a:t> </a:t>
            </a:r>
            <a:endParaRPr lang="en-US" sz="1500" i="1" dirty="0"/>
          </a:p>
          <a:p>
            <a:pPr marL="285750" indent="-285750">
              <a:spcBef>
                <a:spcPts val="600"/>
              </a:spcBef>
              <a:buFont typeface="Wingdings" panose="05000000000000000000" pitchFamily="2" charset="2"/>
              <a:buChar char="§"/>
            </a:pPr>
            <a:r>
              <a:rPr lang="en-US" sz="1500" dirty="0"/>
              <a:t>Get-</a:t>
            </a:r>
            <a:r>
              <a:rPr lang="en-US" sz="1500" dirty="0" err="1"/>
              <a:t>AdminPowerAppConnectionReferences</a:t>
            </a:r>
            <a:endParaRPr lang="en-US" sz="1500" dirty="0"/>
          </a:p>
          <a:p>
            <a:pPr marL="285750" indent="-285750">
              <a:spcBef>
                <a:spcPts val="600"/>
              </a:spcBef>
              <a:buFont typeface="Wingdings" panose="05000000000000000000" pitchFamily="2" charset="2"/>
              <a:buChar char="§"/>
            </a:pPr>
            <a:r>
              <a:rPr lang="en-US" sz="1500" dirty="0"/>
              <a:t>Set-</a:t>
            </a:r>
            <a:r>
              <a:rPr lang="en-US" sz="1500" dirty="0" err="1"/>
              <a:t>AdminPowerAppAsFeatured</a:t>
            </a:r>
            <a:r>
              <a:rPr lang="en-US" sz="1500" dirty="0"/>
              <a:t> </a:t>
            </a:r>
          </a:p>
          <a:p>
            <a:pPr marL="285750" indent="-285750">
              <a:spcBef>
                <a:spcPts val="600"/>
              </a:spcBef>
              <a:buFont typeface="Wingdings" panose="05000000000000000000" pitchFamily="2" charset="2"/>
              <a:buChar char="§"/>
            </a:pPr>
            <a:r>
              <a:rPr lang="en-US" sz="1500" dirty="0"/>
              <a:t>Clear-</a:t>
            </a:r>
            <a:r>
              <a:rPr lang="en-US" sz="1500" dirty="0" err="1"/>
              <a:t>AdminPowerAppAsFeatured</a:t>
            </a:r>
            <a:r>
              <a:rPr lang="en-US" sz="1500" dirty="0"/>
              <a:t> </a:t>
            </a:r>
          </a:p>
          <a:p>
            <a:pPr marL="285750" indent="-285750">
              <a:spcBef>
                <a:spcPts val="600"/>
              </a:spcBef>
              <a:buFont typeface="Wingdings" panose="05000000000000000000" pitchFamily="2" charset="2"/>
              <a:buChar char="§"/>
            </a:pPr>
            <a:r>
              <a:rPr lang="en-US" sz="1500" dirty="0"/>
              <a:t>Set-</a:t>
            </a:r>
            <a:r>
              <a:rPr lang="en-US" sz="1500" dirty="0" err="1"/>
              <a:t>AdminPowerAppAsHero</a:t>
            </a:r>
            <a:endParaRPr lang="en-US" sz="1500" dirty="0"/>
          </a:p>
          <a:p>
            <a:pPr marL="285750" indent="-285750">
              <a:spcBef>
                <a:spcPts val="600"/>
              </a:spcBef>
              <a:buFont typeface="Wingdings" panose="05000000000000000000" pitchFamily="2" charset="2"/>
              <a:buChar char="§"/>
            </a:pPr>
            <a:r>
              <a:rPr lang="en-US" sz="1500" dirty="0"/>
              <a:t>Clear-</a:t>
            </a:r>
            <a:r>
              <a:rPr lang="en-US" sz="1500" dirty="0" err="1"/>
              <a:t>AdminPowerAppAsHero</a:t>
            </a:r>
            <a:r>
              <a:rPr lang="en-US" sz="1500" dirty="0"/>
              <a:t> </a:t>
            </a:r>
          </a:p>
          <a:p>
            <a:pPr marL="285750" indent="-285750">
              <a:spcBef>
                <a:spcPts val="600"/>
              </a:spcBef>
              <a:buFont typeface="Wingdings" panose="05000000000000000000" pitchFamily="2" charset="2"/>
              <a:buChar char="§"/>
            </a:pPr>
            <a:r>
              <a:rPr lang="en-US" sz="1500" dirty="0"/>
              <a:t>Set-</a:t>
            </a:r>
            <a:r>
              <a:rPr lang="en-US" sz="1500" dirty="0" err="1"/>
              <a:t>AdminPowerAppApisToBypassConsent</a:t>
            </a:r>
            <a:endParaRPr lang="en-US" sz="1500" dirty="0"/>
          </a:p>
          <a:p>
            <a:pPr marL="285750" indent="-285750">
              <a:spcBef>
                <a:spcPts val="600"/>
              </a:spcBef>
              <a:buFont typeface="Wingdings" panose="05000000000000000000" pitchFamily="2" charset="2"/>
              <a:buChar char="§"/>
            </a:pPr>
            <a:r>
              <a:rPr lang="en-US" sz="1500" dirty="0"/>
              <a:t>Clear-</a:t>
            </a:r>
            <a:r>
              <a:rPr lang="en-US" sz="1500" dirty="0" err="1"/>
              <a:t>AdminPowerAppApisToBypassConsent</a:t>
            </a:r>
            <a:endParaRPr lang="en-US" sz="1500" dirty="0"/>
          </a:p>
        </p:txBody>
      </p:sp>
      <p:sp>
        <p:nvSpPr>
          <p:cNvPr id="6" name="Rectangle 5">
            <a:extLst>
              <a:ext uri="{FF2B5EF4-FFF2-40B4-BE49-F238E27FC236}">
                <a16:creationId xmlns:a16="http://schemas.microsoft.com/office/drawing/2014/main" id="{301BBFEE-4697-4311-B308-A2B7F61BCF6E}"/>
              </a:ext>
            </a:extLst>
          </p:cNvPr>
          <p:cNvSpPr/>
          <p:nvPr/>
        </p:nvSpPr>
        <p:spPr bwMode="auto">
          <a:xfrm>
            <a:off x="4908981" y="1044320"/>
            <a:ext cx="3528392" cy="498598"/>
          </a:xfrm>
          <a:prstGeom prst="rect">
            <a:avLst/>
          </a:prstGeom>
          <a:solidFill>
            <a:srgbClr val="0071B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Canvas Permissions</a:t>
            </a:r>
          </a:p>
        </p:txBody>
      </p:sp>
      <p:sp>
        <p:nvSpPr>
          <p:cNvPr id="7" name="Rectangle 6">
            <a:extLst>
              <a:ext uri="{FF2B5EF4-FFF2-40B4-BE49-F238E27FC236}">
                <a16:creationId xmlns:a16="http://schemas.microsoft.com/office/drawing/2014/main" id="{BC09DDBC-8F07-434C-B1ED-5EAB0547E291}"/>
              </a:ext>
            </a:extLst>
          </p:cNvPr>
          <p:cNvSpPr/>
          <p:nvPr/>
        </p:nvSpPr>
        <p:spPr>
          <a:xfrm>
            <a:off x="4860032" y="1617643"/>
            <a:ext cx="4283968" cy="1246495"/>
          </a:xfrm>
          <a:prstGeom prst="rect">
            <a:avLst/>
          </a:prstGeom>
        </p:spPr>
        <p:txBody>
          <a:bodyPr wrap="square">
            <a:spAutoFit/>
          </a:bodyPr>
          <a:lstStyle/>
          <a:p>
            <a:pPr marL="285750" indent="-285750">
              <a:spcBef>
                <a:spcPts val="600"/>
              </a:spcBef>
              <a:buFont typeface="Wingdings" panose="05000000000000000000" pitchFamily="2" charset="2"/>
              <a:buChar char="§"/>
            </a:pPr>
            <a:r>
              <a:rPr lang="en-US" sz="1500" dirty="0"/>
              <a:t>Get-</a:t>
            </a:r>
            <a:r>
              <a:rPr lang="en-US" sz="1500" dirty="0" err="1"/>
              <a:t>AdminPowerAppRoleAssignment</a:t>
            </a:r>
            <a:endParaRPr lang="en-US" sz="1500" dirty="0"/>
          </a:p>
          <a:p>
            <a:pPr marL="285750" indent="-285750">
              <a:spcBef>
                <a:spcPts val="600"/>
              </a:spcBef>
              <a:buFont typeface="Wingdings" panose="05000000000000000000" pitchFamily="2" charset="2"/>
              <a:buChar char="§"/>
            </a:pPr>
            <a:r>
              <a:rPr lang="en-US" sz="1500" dirty="0"/>
              <a:t>Remove-</a:t>
            </a:r>
            <a:r>
              <a:rPr lang="en-US" sz="1500" dirty="0" err="1"/>
              <a:t>AdminPowerAppRoleAssignment</a:t>
            </a:r>
            <a:r>
              <a:rPr lang="en-US" sz="1500" dirty="0"/>
              <a:t> </a:t>
            </a:r>
          </a:p>
          <a:p>
            <a:pPr marL="285750" indent="-285750">
              <a:spcBef>
                <a:spcPts val="600"/>
              </a:spcBef>
              <a:buFont typeface="Wingdings" panose="05000000000000000000" pitchFamily="2" charset="2"/>
              <a:buChar char="§"/>
            </a:pPr>
            <a:r>
              <a:rPr lang="en-US" sz="1500" dirty="0"/>
              <a:t>Set-</a:t>
            </a:r>
            <a:r>
              <a:rPr lang="en-US" sz="1500" dirty="0" err="1"/>
              <a:t>AdminPowerAppRoleAssignment</a:t>
            </a:r>
            <a:endParaRPr lang="en-US" sz="1500" dirty="0"/>
          </a:p>
          <a:p>
            <a:pPr marL="285750" indent="-285750">
              <a:spcBef>
                <a:spcPts val="600"/>
              </a:spcBef>
              <a:buFont typeface="Wingdings" panose="05000000000000000000" pitchFamily="2" charset="2"/>
              <a:buChar char="§"/>
            </a:pPr>
            <a:r>
              <a:rPr lang="en-US" sz="1500" dirty="0"/>
              <a:t>Set-</a:t>
            </a:r>
            <a:r>
              <a:rPr lang="en-US" sz="1500" dirty="0" err="1"/>
              <a:t>AdminPowerAppOwner</a:t>
            </a:r>
            <a:endParaRPr lang="en-US" sz="15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86923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46AE-FAAA-4133-BC35-6A48F4738C61}"/>
              </a:ext>
            </a:extLst>
          </p:cNvPr>
          <p:cNvSpPr>
            <a:spLocks noGrp="1"/>
          </p:cNvSpPr>
          <p:nvPr>
            <p:ph type="title" idx="4294967295"/>
          </p:nvPr>
        </p:nvSpPr>
        <p:spPr>
          <a:xfrm>
            <a:off x="671513" y="171450"/>
            <a:ext cx="8472487" cy="498475"/>
          </a:xfrm>
        </p:spPr>
        <p:txBody>
          <a:bodyPr/>
          <a:lstStyle/>
          <a:p>
            <a:r>
              <a:rPr lang="en-US" dirty="0">
                <a:solidFill>
                  <a:schemeClr val="tx1"/>
                </a:solidFill>
              </a:rPr>
              <a:t>Working with Power Automate</a:t>
            </a:r>
          </a:p>
        </p:txBody>
      </p:sp>
      <p:sp>
        <p:nvSpPr>
          <p:cNvPr id="4" name="Rectangle 3">
            <a:extLst>
              <a:ext uri="{FF2B5EF4-FFF2-40B4-BE49-F238E27FC236}">
                <a16:creationId xmlns:a16="http://schemas.microsoft.com/office/drawing/2014/main" id="{55D82C42-59FC-4560-AE53-8514607352A0}"/>
              </a:ext>
            </a:extLst>
          </p:cNvPr>
          <p:cNvSpPr/>
          <p:nvPr/>
        </p:nvSpPr>
        <p:spPr bwMode="auto">
          <a:xfrm>
            <a:off x="179512" y="1044320"/>
            <a:ext cx="3528392" cy="498598"/>
          </a:xfrm>
          <a:prstGeom prst="rect">
            <a:avLst/>
          </a:prstGeom>
          <a:solidFill>
            <a:srgbClr val="0071B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Basics</a:t>
            </a:r>
            <a:r>
              <a:rPr lang="en-US" sz="2000" dirty="0">
                <a:solidFill>
                  <a:schemeClr val="tx1">
                    <a:lumMod val="50000"/>
                  </a:schemeClr>
                </a:solidFill>
              </a:rPr>
              <a:t> </a:t>
            </a:r>
          </a:p>
        </p:txBody>
      </p:sp>
      <p:sp>
        <p:nvSpPr>
          <p:cNvPr id="5" name="Rectangle 4">
            <a:extLst>
              <a:ext uri="{FF2B5EF4-FFF2-40B4-BE49-F238E27FC236}">
                <a16:creationId xmlns:a16="http://schemas.microsoft.com/office/drawing/2014/main" id="{F281AF0E-FEAF-41B4-BCB4-771DB2C1EED3}"/>
              </a:ext>
            </a:extLst>
          </p:cNvPr>
          <p:cNvSpPr/>
          <p:nvPr/>
        </p:nvSpPr>
        <p:spPr>
          <a:xfrm>
            <a:off x="107504" y="1565110"/>
            <a:ext cx="4176464" cy="1631216"/>
          </a:xfrm>
          <a:prstGeom prst="rect">
            <a:avLst/>
          </a:prstGeom>
        </p:spPr>
        <p:txBody>
          <a:bodyPr wrap="square">
            <a:spAutoFit/>
          </a:bodyPr>
          <a:lstStyle/>
          <a:p>
            <a:pPr marL="285750" indent="-285750">
              <a:spcBef>
                <a:spcPts val="600"/>
              </a:spcBef>
              <a:buFont typeface="Wingdings" panose="05000000000000000000" pitchFamily="2" charset="2"/>
              <a:buChar char="§"/>
            </a:pPr>
            <a:r>
              <a:rPr lang="en-US" sz="1600" dirty="0"/>
              <a:t>Get-</a:t>
            </a:r>
            <a:r>
              <a:rPr lang="en-US" sz="1600" dirty="0" err="1"/>
              <a:t>AdminFlow</a:t>
            </a:r>
            <a:endParaRPr lang="en-US" sz="1600" dirty="0"/>
          </a:p>
          <a:p>
            <a:pPr marL="285750" indent="-285750">
              <a:spcBef>
                <a:spcPts val="600"/>
              </a:spcBef>
              <a:buFont typeface="Wingdings" panose="05000000000000000000" pitchFamily="2" charset="2"/>
              <a:buChar char="§"/>
            </a:pPr>
            <a:r>
              <a:rPr lang="en-US" sz="1600" dirty="0"/>
              <a:t>Enable-</a:t>
            </a:r>
            <a:r>
              <a:rPr lang="en-US" sz="1600" dirty="0" err="1"/>
              <a:t>AdminFlow</a:t>
            </a:r>
            <a:endParaRPr lang="en-US" sz="1600" dirty="0"/>
          </a:p>
          <a:p>
            <a:pPr marL="285750" indent="-285750">
              <a:spcBef>
                <a:spcPts val="600"/>
              </a:spcBef>
              <a:buFont typeface="Wingdings" panose="05000000000000000000" pitchFamily="2" charset="2"/>
              <a:buChar char="§"/>
            </a:pPr>
            <a:r>
              <a:rPr lang="en-US" sz="1600" dirty="0"/>
              <a:t>Disable-</a:t>
            </a:r>
            <a:r>
              <a:rPr lang="en-US" sz="1600" dirty="0" err="1"/>
              <a:t>AdminFlow</a:t>
            </a:r>
            <a:r>
              <a:rPr lang="en-US" sz="1600" dirty="0"/>
              <a:t> </a:t>
            </a:r>
          </a:p>
          <a:p>
            <a:pPr marL="285750" indent="-285750">
              <a:spcBef>
                <a:spcPts val="600"/>
              </a:spcBef>
              <a:buFont typeface="Wingdings" panose="05000000000000000000" pitchFamily="2" charset="2"/>
              <a:buChar char="§"/>
            </a:pPr>
            <a:r>
              <a:rPr lang="en-US" sz="1600" dirty="0"/>
              <a:t>Remove-</a:t>
            </a:r>
            <a:r>
              <a:rPr lang="en-US" sz="1600" dirty="0" err="1"/>
              <a:t>AdminFlow</a:t>
            </a:r>
            <a:r>
              <a:rPr lang="en-US" sz="1600" dirty="0"/>
              <a:t> </a:t>
            </a:r>
          </a:p>
          <a:p>
            <a:pPr marL="285750" indent="-285750">
              <a:spcBef>
                <a:spcPts val="600"/>
              </a:spcBef>
              <a:buFont typeface="Wingdings" panose="05000000000000000000" pitchFamily="2" charset="2"/>
              <a:buChar char="§"/>
            </a:pPr>
            <a:r>
              <a:rPr lang="en-US" sz="1600" dirty="0"/>
              <a:t>Remove-</a:t>
            </a:r>
            <a:r>
              <a:rPr lang="en-US" sz="1600" dirty="0" err="1"/>
              <a:t>AdminFlowApprovals</a:t>
            </a:r>
            <a:endParaRPr lang="en-US" sz="1600" dirty="0"/>
          </a:p>
        </p:txBody>
      </p:sp>
      <p:sp>
        <p:nvSpPr>
          <p:cNvPr id="6" name="Rectangle 5">
            <a:extLst>
              <a:ext uri="{FF2B5EF4-FFF2-40B4-BE49-F238E27FC236}">
                <a16:creationId xmlns:a16="http://schemas.microsoft.com/office/drawing/2014/main" id="{301BBFEE-4697-4311-B308-A2B7F61BCF6E}"/>
              </a:ext>
            </a:extLst>
          </p:cNvPr>
          <p:cNvSpPr/>
          <p:nvPr/>
        </p:nvSpPr>
        <p:spPr bwMode="auto">
          <a:xfrm>
            <a:off x="4908981" y="1044320"/>
            <a:ext cx="3528392" cy="498598"/>
          </a:xfrm>
          <a:prstGeom prst="rect">
            <a:avLst/>
          </a:prstGeom>
          <a:solidFill>
            <a:srgbClr val="0071B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Permissions</a:t>
            </a:r>
          </a:p>
        </p:txBody>
      </p:sp>
      <p:sp>
        <p:nvSpPr>
          <p:cNvPr id="7" name="Rectangle 6">
            <a:extLst>
              <a:ext uri="{FF2B5EF4-FFF2-40B4-BE49-F238E27FC236}">
                <a16:creationId xmlns:a16="http://schemas.microsoft.com/office/drawing/2014/main" id="{BC09DDBC-8F07-434C-B1ED-5EAB0547E291}"/>
              </a:ext>
            </a:extLst>
          </p:cNvPr>
          <p:cNvSpPr/>
          <p:nvPr/>
        </p:nvSpPr>
        <p:spPr>
          <a:xfrm>
            <a:off x="4860032" y="1617643"/>
            <a:ext cx="4176464" cy="1046440"/>
          </a:xfrm>
          <a:prstGeom prst="rect">
            <a:avLst/>
          </a:prstGeom>
        </p:spPr>
        <p:txBody>
          <a:bodyPr wrap="square">
            <a:spAutoFit/>
          </a:bodyPr>
          <a:lstStyle/>
          <a:p>
            <a:pPr marL="285750" indent="-285750">
              <a:spcBef>
                <a:spcPts val="600"/>
              </a:spcBef>
              <a:buFont typeface="Wingdings" panose="05000000000000000000" pitchFamily="2" charset="2"/>
              <a:buChar char="§"/>
            </a:pPr>
            <a:r>
              <a:rPr lang="en-US" dirty="0"/>
              <a:t>Get-</a:t>
            </a:r>
            <a:r>
              <a:rPr lang="en-US" dirty="0" err="1"/>
              <a:t>AdminFlowOwnerRole</a:t>
            </a:r>
            <a:endParaRPr lang="en-US" dirty="0"/>
          </a:p>
          <a:p>
            <a:pPr marL="285750" indent="-285750">
              <a:spcBef>
                <a:spcPts val="600"/>
              </a:spcBef>
              <a:buFont typeface="Wingdings" panose="05000000000000000000" pitchFamily="2" charset="2"/>
              <a:buChar char="§"/>
            </a:pPr>
            <a:r>
              <a:rPr lang="en-US" sz="1600" dirty="0"/>
              <a:t>Set-</a:t>
            </a:r>
            <a:r>
              <a:rPr lang="en-US" sz="1600" dirty="0" err="1"/>
              <a:t>AdminFlowOwnerRole</a:t>
            </a:r>
            <a:endParaRPr lang="en-US" sz="1600" dirty="0"/>
          </a:p>
          <a:p>
            <a:pPr marL="285750" indent="-285750">
              <a:spcBef>
                <a:spcPts val="600"/>
              </a:spcBef>
              <a:buFont typeface="Wingdings" panose="05000000000000000000" pitchFamily="2" charset="2"/>
              <a:buChar char="§"/>
            </a:pPr>
            <a:r>
              <a:rPr lang="en-US" dirty="0"/>
              <a:t>Remove-</a:t>
            </a:r>
            <a:r>
              <a:rPr lang="en-US" dirty="0" err="1"/>
              <a:t>AdminFlowOwnerRole</a:t>
            </a:r>
            <a:endParaRPr lang="en-US" sz="1400" dirty="0">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6A7611A5-97D8-49BB-AA3F-0059B419471E}"/>
              </a:ext>
            </a:extLst>
          </p:cNvPr>
          <p:cNvSpPr/>
          <p:nvPr/>
        </p:nvSpPr>
        <p:spPr bwMode="auto">
          <a:xfrm>
            <a:off x="4930885" y="2793139"/>
            <a:ext cx="3528392" cy="498598"/>
          </a:xfrm>
          <a:prstGeom prst="rect">
            <a:avLst/>
          </a:prstGeom>
          <a:solidFill>
            <a:srgbClr val="0071B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Approvals</a:t>
            </a:r>
          </a:p>
        </p:txBody>
      </p:sp>
      <p:sp>
        <p:nvSpPr>
          <p:cNvPr id="9" name="Rectangle 8">
            <a:extLst>
              <a:ext uri="{FF2B5EF4-FFF2-40B4-BE49-F238E27FC236}">
                <a16:creationId xmlns:a16="http://schemas.microsoft.com/office/drawing/2014/main" id="{CA4FB4D0-FDC5-44A9-9CA4-659B59EEB382}"/>
              </a:ext>
            </a:extLst>
          </p:cNvPr>
          <p:cNvSpPr/>
          <p:nvPr/>
        </p:nvSpPr>
        <p:spPr>
          <a:xfrm>
            <a:off x="4881936" y="3366462"/>
            <a:ext cx="4176464" cy="984885"/>
          </a:xfrm>
          <a:prstGeom prst="rect">
            <a:avLst/>
          </a:prstGeom>
        </p:spPr>
        <p:txBody>
          <a:bodyPr wrap="square">
            <a:spAutoFit/>
          </a:bodyPr>
          <a:lstStyle/>
          <a:p>
            <a:pPr marL="285750" indent="-285750">
              <a:spcBef>
                <a:spcPts val="600"/>
              </a:spcBef>
              <a:buFont typeface="Wingdings" panose="05000000000000000000" pitchFamily="2" charset="2"/>
              <a:buChar char="§"/>
            </a:pPr>
            <a:r>
              <a:rPr lang="en-US" sz="1600" dirty="0"/>
              <a:t>Get-</a:t>
            </a:r>
            <a:r>
              <a:rPr lang="en-US" sz="1600" dirty="0" err="1"/>
              <a:t>FlowApprovalRequest</a:t>
            </a:r>
            <a:r>
              <a:rPr lang="en-US" sz="1600" dirty="0"/>
              <a:t> </a:t>
            </a:r>
          </a:p>
          <a:p>
            <a:pPr marL="285750" indent="-285750">
              <a:spcBef>
                <a:spcPts val="600"/>
              </a:spcBef>
              <a:buFont typeface="Wingdings" panose="05000000000000000000" pitchFamily="2" charset="2"/>
              <a:buChar char="§"/>
            </a:pPr>
            <a:r>
              <a:rPr lang="en-US" sz="1600" dirty="0"/>
              <a:t>Get-</a:t>
            </a:r>
            <a:r>
              <a:rPr lang="en-US" sz="1600" dirty="0" err="1"/>
              <a:t>FlowApproval</a:t>
            </a:r>
            <a:r>
              <a:rPr lang="en-US" sz="1600" dirty="0"/>
              <a:t> </a:t>
            </a:r>
          </a:p>
          <a:p>
            <a:pPr marL="285750" indent="-285750">
              <a:spcBef>
                <a:spcPts val="600"/>
              </a:spcBef>
              <a:buFont typeface="Wingdings" panose="05000000000000000000" pitchFamily="2" charset="2"/>
              <a:buChar char="§"/>
            </a:pPr>
            <a:r>
              <a:rPr lang="en-US" sz="1600" dirty="0" err="1"/>
              <a:t>RespondTo-FlowApprovalRequest</a:t>
            </a:r>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9433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Power Platform Template">
  <a:themeElements>
    <a:clrScheme name="Dynamics365">
      <a:dk1>
        <a:srgbClr val="3C3C41"/>
      </a:dk1>
      <a:lt1>
        <a:srgbClr val="FFFFFF"/>
      </a:lt1>
      <a:dk2>
        <a:srgbClr val="008272"/>
      </a:dk2>
      <a:lt2>
        <a:srgbClr val="FFFFFF"/>
      </a:lt2>
      <a:accent1>
        <a:srgbClr val="EBEBEB"/>
      </a:accent1>
      <a:accent2>
        <a:srgbClr val="75757A"/>
      </a:accent2>
      <a:accent3>
        <a:srgbClr val="3C3C41"/>
      </a:accent3>
      <a:accent4>
        <a:srgbClr val="008272"/>
      </a:accent4>
      <a:accent5>
        <a:srgbClr val="30E5D0"/>
      </a:accent5>
      <a:accent6>
        <a:srgbClr val="FEF000"/>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YNAMICS 2018" id="{5AD884F1-22B7-44DE-8F65-AD4A3772C65B}" vid="{FB5868D2-A4D0-42F5-887A-39846773B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_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C1795788187346AB76A77043A8D3E6" ma:contentTypeVersion="15" ma:contentTypeDescription="Create a new document." ma:contentTypeScope="" ma:versionID="44674666eb4ed31f4ab9d40155aa0781">
  <xsd:schema xmlns:xsd="http://www.w3.org/2001/XMLSchema" xmlns:xs="http://www.w3.org/2001/XMLSchema" xmlns:p="http://schemas.microsoft.com/office/2006/metadata/properties" xmlns:ns1="http://schemas.microsoft.com/sharepoint/v3" xmlns:ns2="413917e0-3c85-4042-b3d6-b66207b014b2" xmlns:ns3="121cbfdf-642d-47d5-bb31-23acd4d6d77c" targetNamespace="http://schemas.microsoft.com/office/2006/metadata/properties" ma:root="true" ma:fieldsID="228616c3723b99adfeaade7cb0a6810e" ns1:_="" ns2:_="" ns3:_="">
    <xsd:import namespace="http://schemas.microsoft.com/sharepoint/v3"/>
    <xsd:import namespace="413917e0-3c85-4042-b3d6-b66207b014b2"/>
    <xsd:import namespace="121cbfdf-642d-47d5-bb31-23acd4d6d77c"/>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3:LastSharedByUser" minOccurs="0"/>
                <xsd:element ref="ns3:LastSharedByTime"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13917e0-3c85-4042-b3d6-b66207b014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fals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1cbfdf-642d-47d5-bb31-23acd4d6d77c"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413917e0-3c85-4042-b3d6-b66207b014b2"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EE9FCD38-8CC0-458F-9645-0ABAA9A6BD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13917e0-3c85-4042-b3d6-b66207b014b2"/>
    <ds:schemaRef ds:uri="121cbfdf-642d-47d5-bb31-23acd4d6d7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B6150D-EDAE-4618-A1C3-0676D84DEDE2}">
  <ds:schemaRefs>
    <ds:schemaRef ds:uri="http://schemas.microsoft.com/sharepoint/v3/contenttype/forms"/>
  </ds:schemaRefs>
</ds:datastoreItem>
</file>

<file path=customXml/itemProps3.xml><?xml version="1.0" encoding="utf-8"?>
<ds:datastoreItem xmlns:ds="http://schemas.openxmlformats.org/officeDocument/2006/customXml" ds:itemID="{C645795C-A6D5-4309-9F40-15582C45B66A}">
  <ds:schemaRefs>
    <ds:schemaRef ds:uri="http://schemas.microsoft.com/office/2006/documentManagement/types"/>
    <ds:schemaRef ds:uri="http://purl.org/dc/terms/"/>
    <ds:schemaRef ds:uri="http://purl.org/dc/elements/1.1/"/>
    <ds:schemaRef ds:uri="http://schemas.openxmlformats.org/package/2006/metadata/core-properties"/>
    <ds:schemaRef ds:uri="413917e0-3c85-4042-b3d6-b66207b014b2"/>
    <ds:schemaRef ds:uri="121cbfdf-642d-47d5-bb31-23acd4d6d77c"/>
    <ds:schemaRef ds:uri="http://schemas.microsoft.com/sharepoint/v3"/>
    <ds:schemaRef ds:uri="http://schemas.microsoft.com/office/infopath/2007/PartnerControls"/>
    <ds:schemaRef ds:uri="http://purl.org/dc/dcmitype/"/>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59</TotalTime>
  <Words>1239</Words>
  <Application>Microsoft Office PowerPoint</Application>
  <PresentationFormat>On-screen Show (16:9)</PresentationFormat>
  <Paragraphs>266</Paragraphs>
  <Slides>25</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Segoe UI</vt:lpstr>
      <vt:lpstr>Segoe UI Light</vt:lpstr>
      <vt:lpstr>Segoe UI Semibold</vt:lpstr>
      <vt:lpstr>Segoe UI Semilight</vt:lpstr>
      <vt:lpstr>Times New Roman</vt:lpstr>
      <vt:lpstr>Wingdings</vt:lpstr>
      <vt:lpstr>1_Power Platform Template</vt:lpstr>
      <vt:lpstr>Alert and Action</vt:lpstr>
      <vt:lpstr>Alert and Action: What we plan to cover</vt:lpstr>
      <vt:lpstr>Now let’s alert and action</vt:lpstr>
      <vt:lpstr>Scenarios</vt:lpstr>
      <vt:lpstr>Automate with PowerShell cmdlets</vt:lpstr>
      <vt:lpstr>Getting started with PowerShell</vt:lpstr>
      <vt:lpstr>Working with Environments and CDS</vt:lpstr>
      <vt:lpstr>Working with Power Apps Canvas apps</vt:lpstr>
      <vt:lpstr>Working with Power Automate</vt:lpstr>
      <vt:lpstr>Working with Connectors</vt:lpstr>
      <vt:lpstr>Working with other tenant resources </vt:lpstr>
      <vt:lpstr>Leverage management connectors &amp; PowerShell</vt:lpstr>
      <vt:lpstr>Leverage management connectors</vt:lpstr>
      <vt:lpstr>Power Platform for Admins</vt:lpstr>
      <vt:lpstr>Power Automate Management</vt:lpstr>
      <vt:lpstr>Power Apps for Admins</vt:lpstr>
      <vt:lpstr>Power Apps for Makers</vt:lpstr>
      <vt:lpstr>Automate audit and governance </vt:lpstr>
      <vt:lpstr>Don’t start from scratch… Install Center of Excellence Toolkit</vt:lpstr>
      <vt:lpstr>Welcome new makers and identify champions</vt:lpstr>
      <vt:lpstr>Welcome new makers and identify champions </vt:lpstr>
      <vt:lpstr>Establish and automate your audit process</vt:lpstr>
      <vt:lpstr>Establish and automate your audit process </vt:lpstr>
      <vt:lpstr>“An app to rule all Power Apps” (Virgin Atlantic)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Alert and Action</dc:title>
  <dc:creator>Tiffany Duppong</dc:creator>
  <cp:lastModifiedBy>Dave Yack</cp:lastModifiedBy>
  <cp:revision>10</cp:revision>
  <dcterms:created xsi:type="dcterms:W3CDTF">2020-06-30T23:59:59Z</dcterms:created>
  <dcterms:modified xsi:type="dcterms:W3CDTF">2020-07-03T18:04:49Z</dcterms:modified>
</cp:coreProperties>
</file>