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comments/comment3.xml" ContentType="application/vnd.openxmlformats-officedocument.presentationml.comments+xml"/>
  <Override PartName="/ppt/comments/comment1.xml" ContentType="application/vnd.openxmlformats-officedocument.presentationml.comments+xml"/>
  <Override PartName="/ppt/comments/comment4.xml" ContentType="application/vnd.openxmlformats-officedocument.presentationml.comments+xml"/>
  <Override PartName="/ppt/comments/comment2.xml" ContentType="application/vnd.openxmlformats-officedocument.presentationml.comments+xml"/>
  <Override PartName="/ppt/presentation.xml" ContentType="application/vnd.openxmlformats-officedocument.presentationml.presentation.main+xml"/>
  <Override PartName="/ppt/presProps.xml" ContentType="application/vnd.openxmlformats-officedocument.presentationml.presProps+xml"/>
  <Override PartName="/ppt/commentAuthors.xml" ContentType="application/vnd.openxmlformats-officedocument.presentationml.commentAuthor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showSpecialPlsOnTitleSld="0" firstSlideNum="0">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9753600" cx="130048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id="0" initials="" name="Anca Doloc" lastIdx="7" clrIdx="0"/>
  <p:cmAuthor id="1" initials="" name="peng.ji.emory" lastIdx="4" clrIdx="1"/>
  <p:cmAuthor id="2" initials="" name="Wenpei SI" lastIdx="4" clrIdx="2"/>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8.xml" Type="http://schemas.openxmlformats.org/officeDocument/2006/relationships/slide" Id="rId14"/><Relationship Target="slides/slide6.xml" Type="http://schemas.openxmlformats.org/officeDocument/2006/relationships/slide" Id="rId12"/><Relationship Target="presProps.xml" Type="http://schemas.openxmlformats.org/officeDocument/2006/relationships/presProps" Id="rId2"/><Relationship Target="slides/slide7.xml" Type="http://schemas.openxmlformats.org/officeDocument/2006/relationships/slide" Id="rId13"/><Relationship Target="theme/theme2.xml" Type="http://schemas.openxmlformats.org/officeDocument/2006/relationships/theme" Id="rId1"/><Relationship Target="slides/slide4.xml" Type="http://schemas.openxmlformats.org/officeDocument/2006/relationships/slide" Id="rId10"/><Relationship Target="commentAuthors.xml" Type="http://schemas.openxmlformats.org/officeDocument/2006/relationships/commentAuthors" Id="rId4"/><Relationship Target="slides/slide5.xml" Type="http://schemas.openxmlformats.org/officeDocument/2006/relationships/slide" Id="rId11"/><Relationship Target="tableStyles.xml" Type="http://schemas.openxmlformats.org/officeDocument/2006/relationships/tableStyles" Id="rId3"/><Relationship Target="slides/slide3.xml" Type="http://schemas.openxmlformats.org/officeDocument/2006/relationships/slide" Id="rId9"/><Relationship Target="notesMasters/notesMaster1.xml" Type="http://schemas.openxmlformats.org/officeDocument/2006/relationships/notesMaster" Id="rId6"/><Relationship Target="slideMasters/slideMaster1.xml" Type="http://schemas.openxmlformats.org/officeDocument/2006/relationships/slideMaster" Id="rId5"/><Relationship Target="slides/slide2.xml" Type="http://schemas.openxmlformats.org/officeDocument/2006/relationships/slide" Id="rId8"/><Relationship Target="slides/slide1.xml" Type="http://schemas.openxmlformats.org/officeDocument/2006/relationships/slide" Id="rId7"/></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3" authorId="0">
    <p:pos y="0" x="6000"/>
    <p:text>The "manuscript" and "reviewers" processes should run in parallel; somehow the schema shows them as one after the other.</p:text>
  </p:cm>
  <p:cm idx="2" authorId="1">
    <p:pos y="100" x="6000"/>
    <p:text>I was thinking that It might be better if every reviewer could see the full list of our manuscripts. Therefore, the two session would not be in parallel but in tandem. Anyway, I will follow your ideas.</p:text>
  </p:cm>
  <p:cm idx="4" authorId="0">
    <p:pos y="200" x="6000"/>
    <p:text>First, it should be a "reviewer", then s/he can see the list.</p:text>
  </p:cm>
  <p:cm idx="5" authorId="0">
    <p:pos y="300" x="6000"/>
    <p:text>Second, manuscripts are submitted late for obvious reasons. So, if you want them not in parallel, then reviewers first and then manuscripts.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6" authorId="0">
    <p:pos y="0" x="6000"/>
    <p:text>the only part I see incorrect is the "submit later" - is missing a way to go back to select submission/provide email address;
also I can see only one slide - the rest have only their title on.Is this correct?</p:text>
  </p:cm>
  <p:cm idx="3" authorId="1">
    <p:pos y="100" x="6000"/>
    <p:text>Yes, you are right. We are still working on the rest parts</p:text>
  </p:cm>
  <p:cm idx="3" authorId="2">
    <p:pos y="200" x="6000"/>
    <p:text>Dr. Anca, I added the activity diagram for admin browsing manuscripts/reviewers and make final matching decisions(see next page). Any comments?</p:text>
  </p:cm>
  <p:cm idx="7" authorId="0">
    <p:pos y="300" x="6000"/>
    <p:text>Couple of remarks:
1) admins should not be limited to the number of trials for invalid password. Only users
2)the system should have a way for an admin to see at the same time the two lists of manuscripts and reviewers. Would be nice if the system shows each manuscript with its assigned reviewers, and next to it the remaining reviews and manuscripts.</p:text>
  </p:cm>
  <p:cm idx="4" authorId="1">
    <p:pos y="400" x="6000"/>
    <p:text>Dear Dr. Anca Doloc-Mihu, as to the "submit later", my idea is if the author decided to submit later we would say goodbye to the author and send reminder email of the deadline of current submission session.</p:text>
  </p:cm>
  <p:cm idx="4" authorId="2">
    <p:pos y="500" x="6000"/>
    <p:text>Dear Dr. Anca, I have removed the limits for the number of trials for invalid password for the admin. I will show how an admin can view list of manuscripts and reviewers in our mock-up demo according to our suggestion.</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1" authorId="2">
    <p:pos y="0" x="6000"/>
    <p:text>The picture is big. You can
use full screen to view the picture</p:text>
  </p:cm>
  <p:cm idx="2" authorId="2">
    <p:pos y="100" x="6000"/>
    <p:text>The picture is big. You can
use full screen to view the picture</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1" authorId="0">
    <p:pos y="0" x="6000"/>
    <p:text>"provide info" should come first. Reviewer might pick or not a manuscript. In the later the system will assign one.</p:text>
  </p:cm>
  <p:cm idx="1" authorId="1">
    <p:pos y="100" x="6000"/>
    <p:text>So you mean the reviewer can pick up one s/he is interested in. Then the SWC would match the rest of the reviewers?</p:text>
  </p:cm>
  <p:cm idx="2" authorId="0">
    <p:pos y="200" x="6000"/>
    <p:text>I think i answered earlier</p:text>
  </p:cm>
</p:cmLst>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a:noFill/>
          </a:ln>
        </p:spPr>
      </p:sp>
      <p:sp>
        <p:nvSpPr>
          <p:cNvPr id="3" name="Shape 3"/>
          <p:cNvSpPr txBox="1"/>
          <p:nvPr>
            <p:ph idx="1" type="body"/>
          </p:nvPr>
        </p:nvSpPr>
        <p:spPr>
          <a:xfrm>
            <a:off y="4343400" x="914400"/>
            <a:ext cy="4114800" cx="5029199"/>
          </a:xfrm>
          <a:prstGeom prst="rect">
            <a:avLst/>
          </a:prstGeom>
          <a:noFill/>
          <a:ln>
            <a:noFill/>
          </a:ln>
        </p:spPr>
        <p:txBody>
          <a:bodyPr bIns="91425" rIns="91425" lIns="91425" tIns="91425" anchor="t" anchorCtr="0"/>
          <a:lstStyle>
            <a:lvl1pPr algn="l" rtl="0" marR="0" indent="0" marL="0">
              <a:lnSpc>
                <a:spcPct val="125000"/>
              </a:lnSpc>
              <a:spcBef>
                <a:spcPts val="0"/>
              </a:spcBef>
              <a:defRPr/>
            </a:lvl1pPr>
            <a:lvl2pPr algn="l" rtl="0" marR="0" indent="228600" marL="0">
              <a:lnSpc>
                <a:spcPct val="125000"/>
              </a:lnSpc>
              <a:spcBef>
                <a:spcPts val="0"/>
              </a:spcBef>
              <a:defRPr/>
            </a:lvl2pPr>
            <a:lvl3pPr algn="l" rtl="0" marR="0" indent="457200" marL="0">
              <a:lnSpc>
                <a:spcPct val="125000"/>
              </a:lnSpc>
              <a:spcBef>
                <a:spcPts val="0"/>
              </a:spcBef>
              <a:defRPr/>
            </a:lvl3pPr>
            <a:lvl4pPr algn="l" rtl="0" marR="0" indent="685800" marL="0">
              <a:lnSpc>
                <a:spcPct val="125000"/>
              </a:lnSpc>
              <a:spcBef>
                <a:spcPts val="0"/>
              </a:spcBef>
              <a:defRPr/>
            </a:lvl4pPr>
            <a:lvl5pPr algn="l" rtl="0" marR="0" indent="914400" marL="0">
              <a:lnSpc>
                <a:spcPct val="125000"/>
              </a:lnSpc>
              <a:spcBef>
                <a:spcPts val="0"/>
              </a:spcBef>
              <a:defRPr/>
            </a:lvl5pPr>
            <a:lvl6pPr algn="l" rtl="0" marR="0" indent="1143000" marL="0">
              <a:lnSpc>
                <a:spcPct val="125000"/>
              </a:lnSpc>
              <a:spcBef>
                <a:spcPts val="0"/>
              </a:spcBef>
              <a:defRPr/>
            </a:lvl6pPr>
            <a:lvl7pPr algn="l" rtl="0" marR="0" indent="1371600" marL="0">
              <a:lnSpc>
                <a:spcPct val="125000"/>
              </a:lnSpc>
              <a:spcBef>
                <a:spcPts val="0"/>
              </a:spcBef>
              <a:defRPr/>
            </a:lvl7pPr>
            <a:lvl8pPr algn="l" rtl="0" marR="0" indent="1600200" marL="0">
              <a:lnSpc>
                <a:spcPct val="125000"/>
              </a:lnSpc>
              <a:spcBef>
                <a:spcPts val="0"/>
              </a:spcBef>
              <a:defRPr/>
            </a:lvl8pPr>
            <a:lvl9pPr algn="l" rtl="0" marR="0" indent="1828800" marL="0">
              <a:lnSpc>
                <a:spcPct val="125000"/>
              </a:lnSpc>
              <a:spcBef>
                <a:spcPts val="0"/>
              </a:spcBef>
              <a:defRPr/>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 name="Shape 35"/>
        <p:cNvGrpSpPr/>
        <p:nvPr/>
      </p:nvGrpSpPr>
      <p:grpSpPr>
        <a:xfrm>
          <a:off y="0" x="0"/>
          <a:ext cy="0" cx="0"/>
          <a:chOff y="0" x="0"/>
          <a:chExt cy="0" cx="0"/>
        </a:xfrm>
      </p:grpSpPr>
      <p:sp>
        <p:nvSpPr>
          <p:cNvPr id="36" name="Shape 36"/>
          <p:cNvSpPr txBox="1"/>
          <p:nvPr>
            <p:ph idx="1" type="body"/>
          </p:nvPr>
        </p:nvSpPr>
        <p:spPr>
          <a:xfrm>
            <a:off y="4343400" x="914400"/>
            <a:ext cy="4114800" cx="5029199"/>
          </a:xfrm>
          <a:prstGeom prst="rect">
            <a:avLst/>
          </a:prstGeom>
        </p:spPr>
        <p:txBody>
          <a:bodyPr bIns="91425" rIns="91425" lIns="91425" tIns="91425" anchor="t" anchorCtr="0">
            <a:noAutofit/>
          </a:bodyPr>
          <a:lstStyle/>
          <a:p>
            <a:pPr>
              <a:spcBef>
                <a:spcPts val="0"/>
              </a:spcBef>
              <a:buNone/>
            </a:pPr>
            <a:r>
              <a:t/>
            </a:r>
            <a:endParaRPr/>
          </a:p>
        </p:txBody>
      </p:sp>
      <p:sp>
        <p:nvSpPr>
          <p:cNvPr id="37" name="Shape 3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8" name="Shape 58"/>
        <p:cNvGrpSpPr/>
        <p:nvPr/>
      </p:nvGrpSpPr>
      <p:grpSpPr>
        <a:xfrm>
          <a:off y="0" x="0"/>
          <a:ext cy="0" cx="0"/>
          <a:chOff y="0" x="0"/>
          <a:chExt cy="0" cx="0"/>
        </a:xfrm>
      </p:grpSpPr>
      <p:sp>
        <p:nvSpPr>
          <p:cNvPr id="59" name="Shape 5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0" name="Shape 60"/>
          <p:cNvSpPr txBox="1"/>
          <p:nvPr>
            <p:ph idx="1" type="body"/>
          </p:nvPr>
        </p:nvSpPr>
        <p:spPr>
          <a:xfrm>
            <a:off y="4343400" x="914400"/>
            <a:ext cy="4114800" cx="50291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9" name="Shape 79"/>
        <p:cNvGrpSpPr/>
        <p:nvPr/>
      </p:nvGrpSpPr>
      <p:grpSpPr>
        <a:xfrm>
          <a:off y="0" x="0"/>
          <a:ext cy="0" cx="0"/>
          <a:chOff y="0" x="0"/>
          <a:chExt cy="0" cx="0"/>
        </a:xfrm>
      </p:grpSpPr>
      <p:sp>
        <p:nvSpPr>
          <p:cNvPr id="80" name="Shape 8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1" name="Shape 81"/>
          <p:cNvSpPr txBox="1"/>
          <p:nvPr>
            <p:ph idx="1" type="body"/>
          </p:nvPr>
        </p:nvSpPr>
        <p:spPr>
          <a:xfrm>
            <a:off y="4343400" x="914400"/>
            <a:ext cy="4114800" cx="50291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6" name="Shape 156"/>
        <p:cNvGrpSpPr/>
        <p:nvPr/>
      </p:nvGrpSpPr>
      <p:grpSpPr>
        <a:xfrm>
          <a:off y="0" x="0"/>
          <a:ext cy="0" cx="0"/>
          <a:chOff y="0" x="0"/>
          <a:chExt cy="0" cx="0"/>
        </a:xfrm>
      </p:grpSpPr>
      <p:sp>
        <p:nvSpPr>
          <p:cNvPr id="157" name="Shape 157"/>
          <p:cNvSpPr txBox="1"/>
          <p:nvPr>
            <p:ph idx="1" type="body"/>
          </p:nvPr>
        </p:nvSpPr>
        <p:spPr>
          <a:xfrm>
            <a:off y="4343400" x="914400"/>
            <a:ext cy="4114800" cx="5029199"/>
          </a:xfrm>
          <a:prstGeom prst="rect">
            <a:avLst/>
          </a:prstGeom>
        </p:spPr>
        <p:txBody>
          <a:bodyPr bIns="91425" rIns="91425" lIns="91425" tIns="91425" anchor="t" anchorCtr="0">
            <a:noAutofit/>
          </a:bodyPr>
          <a:lstStyle/>
          <a:p>
            <a:pPr>
              <a:spcBef>
                <a:spcPts val="0"/>
              </a:spcBef>
              <a:buNone/>
            </a:pPr>
            <a:r>
              <a:t/>
            </a:r>
            <a:endParaRPr/>
          </a:p>
        </p:txBody>
      </p:sp>
      <p:sp>
        <p:nvSpPr>
          <p:cNvPr id="158" name="Shape 15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2" name="Shape 162"/>
        <p:cNvGrpSpPr/>
        <p:nvPr/>
      </p:nvGrpSpPr>
      <p:grpSpPr>
        <a:xfrm>
          <a:off y="0" x="0"/>
          <a:ext cy="0" cx="0"/>
          <a:chOff y="0" x="0"/>
          <a:chExt cy="0" cx="0"/>
        </a:xfrm>
      </p:grpSpPr>
      <p:sp>
        <p:nvSpPr>
          <p:cNvPr id="163" name="Shape 163"/>
          <p:cNvSpPr txBox="1"/>
          <p:nvPr>
            <p:ph idx="1" type="body"/>
          </p:nvPr>
        </p:nvSpPr>
        <p:spPr>
          <a:xfrm>
            <a:off y="4343400" x="914400"/>
            <a:ext cy="4114800" cx="5029199"/>
          </a:xfrm>
          <a:prstGeom prst="rect">
            <a:avLst/>
          </a:prstGeom>
        </p:spPr>
        <p:txBody>
          <a:bodyPr bIns="91425" rIns="91425" lIns="91425" tIns="91425" anchor="t" anchorCtr="0">
            <a:noAutofit/>
          </a:bodyPr>
          <a:lstStyle/>
          <a:p>
            <a:pPr rtl="0" lvl="0">
              <a:spcBef>
                <a:spcPts val="0"/>
              </a:spcBef>
              <a:buNone/>
            </a:pPr>
            <a:r>
              <a:t/>
            </a:r>
            <a:endParaRPr/>
          </a:p>
        </p:txBody>
      </p:sp>
      <p:sp>
        <p:nvSpPr>
          <p:cNvPr id="164" name="Shape 16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9" name="Shape 169"/>
        <p:cNvGrpSpPr/>
        <p:nvPr/>
      </p:nvGrpSpPr>
      <p:grpSpPr>
        <a:xfrm>
          <a:off y="0" x="0"/>
          <a:ext cy="0" cx="0"/>
          <a:chOff y="0" x="0"/>
          <a:chExt cy="0" cx="0"/>
        </a:xfrm>
      </p:grpSpPr>
      <p:sp>
        <p:nvSpPr>
          <p:cNvPr id="170" name="Shape 170"/>
          <p:cNvSpPr txBox="1"/>
          <p:nvPr>
            <p:ph idx="1" type="body"/>
          </p:nvPr>
        </p:nvSpPr>
        <p:spPr>
          <a:xfrm>
            <a:off y="4343400" x="914400"/>
            <a:ext cy="4114800" cx="5029199"/>
          </a:xfrm>
          <a:prstGeom prst="rect">
            <a:avLst/>
          </a:prstGeom>
        </p:spPr>
        <p:txBody>
          <a:bodyPr bIns="91425" rIns="91425" lIns="91425" tIns="91425" anchor="t" anchorCtr="0">
            <a:noAutofit/>
          </a:bodyPr>
          <a:lstStyle/>
          <a:p>
            <a:pPr>
              <a:spcBef>
                <a:spcPts val="0"/>
              </a:spcBef>
              <a:buNone/>
            </a:pPr>
            <a:r>
              <a:t/>
            </a:r>
            <a:endParaRPr/>
          </a:p>
        </p:txBody>
      </p:sp>
      <p:sp>
        <p:nvSpPr>
          <p:cNvPr id="171" name="Shape 17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6" name="Shape 176"/>
        <p:cNvGrpSpPr/>
        <p:nvPr/>
      </p:nvGrpSpPr>
      <p:grpSpPr>
        <a:xfrm>
          <a:off y="0" x="0"/>
          <a:ext cy="0" cx="0"/>
          <a:chOff y="0" x="0"/>
          <a:chExt cy="0" cx="0"/>
        </a:xfrm>
      </p:grpSpPr>
      <p:sp>
        <p:nvSpPr>
          <p:cNvPr id="177" name="Shape 177"/>
          <p:cNvSpPr txBox="1"/>
          <p:nvPr>
            <p:ph idx="1" type="body"/>
          </p:nvPr>
        </p:nvSpPr>
        <p:spPr>
          <a:xfrm>
            <a:off y="4343400" x="914400"/>
            <a:ext cy="4114800" cx="5029199"/>
          </a:xfrm>
          <a:prstGeom prst="rect">
            <a:avLst/>
          </a:prstGeom>
        </p:spPr>
        <p:txBody>
          <a:bodyPr bIns="91425" rIns="91425" lIns="91425" tIns="91425" anchor="t" anchorCtr="0">
            <a:noAutofit/>
          </a:bodyPr>
          <a:lstStyle/>
          <a:p>
            <a:pPr>
              <a:spcBef>
                <a:spcPts val="0"/>
              </a:spcBef>
              <a:buNone/>
            </a:pPr>
            <a:r>
              <a:t/>
            </a:r>
            <a:endParaRPr/>
          </a:p>
        </p:txBody>
      </p:sp>
      <p:sp>
        <p:nvSpPr>
          <p:cNvPr id="178" name="Shape 17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3" name="Shape 183"/>
        <p:cNvGrpSpPr/>
        <p:nvPr/>
      </p:nvGrpSpPr>
      <p:grpSpPr>
        <a:xfrm>
          <a:off y="0" x="0"/>
          <a:ext cy="0" cx="0"/>
          <a:chOff y="0" x="0"/>
          <a:chExt cy="0" cx="0"/>
        </a:xfrm>
      </p:grpSpPr>
      <p:sp>
        <p:nvSpPr>
          <p:cNvPr id="184" name="Shape 18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5" name="Shape 185"/>
          <p:cNvSpPr txBox="1"/>
          <p:nvPr>
            <p:ph idx="1" type="body"/>
          </p:nvPr>
        </p:nvSpPr>
        <p:spPr>
          <a:xfrm>
            <a:off y="4343400" x="914400"/>
            <a:ext cy="4114800" cx="50291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mp; Subtitle">
    <p:spTree>
      <p:nvGrpSpPr>
        <p:cNvPr id="7" name="Shape 7"/>
        <p:cNvGrpSpPr/>
        <p:nvPr/>
      </p:nvGrpSpPr>
      <p:grpSpPr>
        <a:xfrm>
          <a:off y="0" x="0"/>
          <a:ext cy="0" cx="0"/>
          <a:chOff y="0" x="0"/>
          <a:chExt cy="0" cx="0"/>
        </a:xfrm>
      </p:grpSpPr>
      <p:sp>
        <p:nvSpPr>
          <p:cNvPr id="8" name="Shape 8"/>
          <p:cNvSpPr txBox="1"/>
          <p:nvPr>
            <p:ph type="title"/>
          </p:nvPr>
        </p:nvSpPr>
        <p:spPr>
          <a:xfrm>
            <a:off y="1638300" x="1270000"/>
            <a:ext cy="3301999" cx="10464800"/>
          </a:xfrm>
          <a:prstGeom prst="rect">
            <a:avLst/>
          </a:prstGeom>
          <a:noFill/>
          <a:ln>
            <a:noFill/>
          </a:ln>
        </p:spPr>
        <p:txBody>
          <a:bodyPr bIns="91425" rIns="91425" lIns="91425" tIns="91425" anchor="b" anchorCtr="0"/>
          <a:lstStyle>
            <a:lvl1pPr algn="ctr" rtl="0">
              <a:spcBef>
                <a:spcPts val="0"/>
              </a:spcBef>
              <a:defRPr/>
            </a:lvl1pPr>
            <a:lvl2pPr algn="ctr" rtl="0" indent="228600">
              <a:spcBef>
                <a:spcPts val="0"/>
              </a:spcBef>
              <a:defRPr/>
            </a:lvl2pPr>
            <a:lvl3pPr algn="ctr" rtl="0" indent="457200">
              <a:spcBef>
                <a:spcPts val="0"/>
              </a:spcBef>
              <a:defRPr/>
            </a:lvl3pPr>
            <a:lvl4pPr algn="ctr" rtl="0" indent="685800">
              <a:spcBef>
                <a:spcPts val="0"/>
              </a:spcBef>
              <a:defRPr/>
            </a:lvl4pPr>
            <a:lvl5pPr algn="ctr" rtl="0" indent="914400">
              <a:spcBef>
                <a:spcPts val="0"/>
              </a:spcBef>
              <a:defRPr/>
            </a:lvl5pPr>
            <a:lvl6pPr algn="ctr" rtl="0" indent="1143000">
              <a:spcBef>
                <a:spcPts val="0"/>
              </a:spcBef>
              <a:defRPr/>
            </a:lvl6pPr>
            <a:lvl7pPr algn="ctr" rtl="0" indent="1371600">
              <a:spcBef>
                <a:spcPts val="0"/>
              </a:spcBef>
              <a:defRPr/>
            </a:lvl7pPr>
            <a:lvl8pPr algn="ctr" rtl="0" indent="1600200">
              <a:spcBef>
                <a:spcPts val="0"/>
              </a:spcBef>
              <a:defRPr/>
            </a:lvl8pPr>
            <a:lvl9pPr algn="ctr" rtl="0" indent="1828800">
              <a:spcBef>
                <a:spcPts val="0"/>
              </a:spcBef>
              <a:defRPr/>
            </a:lvl9pPr>
          </a:lstStyle>
          <a:p/>
        </p:txBody>
      </p:sp>
      <p:sp>
        <p:nvSpPr>
          <p:cNvPr id="9" name="Shape 9"/>
          <p:cNvSpPr txBox="1"/>
          <p:nvPr>
            <p:ph idx="1" type="body"/>
          </p:nvPr>
        </p:nvSpPr>
        <p:spPr>
          <a:xfrm>
            <a:off y="5029200" x="1270000"/>
            <a:ext cy="1130299" cx="10464800"/>
          </a:xfrm>
          <a:prstGeom prst="rect">
            <a:avLst/>
          </a:prstGeom>
          <a:noFill/>
          <a:ln>
            <a:noFill/>
          </a:ln>
        </p:spPr>
        <p:txBody>
          <a:bodyPr bIns="91425" rIns="91425" lIns="91425" tIns="91425" anchor="t" anchorCtr="0"/>
          <a:lstStyle>
            <a:lvl1pPr algn="ctr" rtl="0" indent="0" marL="0">
              <a:spcBef>
                <a:spcPts val="0"/>
              </a:spcBef>
              <a:buFont typeface="Helvetica Neue"/>
              <a:buNone/>
              <a:defRPr/>
            </a:lvl1pPr>
            <a:lvl2pPr algn="ctr" rtl="0" indent="228600" marL="0">
              <a:spcBef>
                <a:spcPts val="0"/>
              </a:spcBef>
              <a:buFont typeface="Helvetica Neue"/>
              <a:buNone/>
              <a:defRPr/>
            </a:lvl2pPr>
            <a:lvl3pPr algn="ctr" rtl="0" indent="457200" marL="0">
              <a:spcBef>
                <a:spcPts val="0"/>
              </a:spcBef>
              <a:buFont typeface="Helvetica Neue"/>
              <a:buNone/>
              <a:defRPr/>
            </a:lvl3pPr>
            <a:lvl4pPr algn="ctr" rtl="0" indent="685800" marL="0">
              <a:spcBef>
                <a:spcPts val="0"/>
              </a:spcBef>
              <a:buFont typeface="Helvetica Neue"/>
              <a:buNone/>
              <a:defRPr/>
            </a:lvl4pPr>
            <a:lvl5pPr algn="ctr" rtl="0" indent="914400" marL="0">
              <a:spcBef>
                <a:spcPts val="0"/>
              </a:spcBef>
              <a:buFont typeface="Helvetica Neue"/>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29" name="Shape 29"/>
        <p:cNvGrpSpPr/>
        <p:nvPr/>
      </p:nvGrpSpPr>
      <p:grpSpPr>
        <a:xfrm>
          <a:off y="0" x="0"/>
          <a:ext cy="0" cx="0"/>
          <a:chOff y="0" x="0"/>
          <a:chExt cy="0" cx="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hoto">
    <p:spTree>
      <p:nvGrpSpPr>
        <p:cNvPr id="30" name="Shape 30"/>
        <p:cNvGrpSpPr/>
        <p:nvPr/>
      </p:nvGrpSpPr>
      <p:grpSpPr>
        <a:xfrm>
          <a:off y="0" x="0"/>
          <a:ext cy="0" cx="0"/>
          <a:chOff y="0" x="0"/>
          <a:chExt cy="0" cx="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31" name="Shape 31"/>
        <p:cNvGrpSpPr/>
        <p:nvPr/>
      </p:nvGrpSpPr>
      <p:grpSpPr>
        <a:xfrm>
          <a:off y="0" x="0"/>
          <a:ext cy="0" cx="0"/>
          <a:chOff y="0" x="0"/>
          <a:chExt cy="0" cx="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hoto - Horizontal">
    <p:spTree>
      <p:nvGrpSpPr>
        <p:cNvPr id="10" name="Shape 10"/>
        <p:cNvGrpSpPr/>
        <p:nvPr/>
      </p:nvGrpSpPr>
      <p:grpSpPr>
        <a:xfrm>
          <a:off y="0" x="0"/>
          <a:ext cy="0" cx="0"/>
          <a:chOff y="0" x="0"/>
          <a:chExt cy="0" cx="0"/>
        </a:xfrm>
      </p:grpSpPr>
      <p:sp>
        <p:nvSpPr>
          <p:cNvPr id="11" name="Shape 11"/>
          <p:cNvSpPr txBox="1"/>
          <p:nvPr>
            <p:ph type="title"/>
          </p:nvPr>
        </p:nvSpPr>
        <p:spPr>
          <a:xfrm>
            <a:off y="6718300" x="1270000"/>
            <a:ext cy="1422400" cx="10464800"/>
          </a:xfrm>
          <a:prstGeom prst="rect">
            <a:avLst/>
          </a:prstGeom>
          <a:noFill/>
          <a:ln>
            <a:noFill/>
          </a:ln>
        </p:spPr>
        <p:txBody>
          <a:bodyPr bIns="91425" rIns="91425" lIns="91425" tIns="91425" anchor="b" anchorCtr="0"/>
          <a:lstStyle>
            <a:lvl1pPr algn="ctr" rtl="0">
              <a:spcBef>
                <a:spcPts val="0"/>
              </a:spcBef>
              <a:defRPr/>
            </a:lvl1pPr>
            <a:lvl2pPr algn="ctr" rtl="0" indent="228600">
              <a:spcBef>
                <a:spcPts val="0"/>
              </a:spcBef>
              <a:defRPr/>
            </a:lvl2pPr>
            <a:lvl3pPr algn="ctr" rtl="0" indent="457200">
              <a:spcBef>
                <a:spcPts val="0"/>
              </a:spcBef>
              <a:defRPr/>
            </a:lvl3pPr>
            <a:lvl4pPr algn="ctr" rtl="0" indent="685800">
              <a:spcBef>
                <a:spcPts val="0"/>
              </a:spcBef>
              <a:defRPr/>
            </a:lvl4pPr>
            <a:lvl5pPr algn="ctr" rtl="0" indent="914400">
              <a:spcBef>
                <a:spcPts val="0"/>
              </a:spcBef>
              <a:defRPr/>
            </a:lvl5pPr>
            <a:lvl6pPr algn="ctr" rtl="0" indent="1143000">
              <a:spcBef>
                <a:spcPts val="0"/>
              </a:spcBef>
              <a:defRPr/>
            </a:lvl6pPr>
            <a:lvl7pPr algn="ctr" rtl="0" indent="1371600">
              <a:spcBef>
                <a:spcPts val="0"/>
              </a:spcBef>
              <a:defRPr/>
            </a:lvl7pPr>
            <a:lvl8pPr algn="ctr" rtl="0" indent="1600200">
              <a:spcBef>
                <a:spcPts val="0"/>
              </a:spcBef>
              <a:defRPr/>
            </a:lvl8pPr>
            <a:lvl9pPr algn="ctr" rtl="0" indent="1828800">
              <a:spcBef>
                <a:spcPts val="0"/>
              </a:spcBef>
              <a:defRPr/>
            </a:lvl9pPr>
          </a:lstStyle>
          <a:p/>
        </p:txBody>
      </p:sp>
      <p:sp>
        <p:nvSpPr>
          <p:cNvPr id="12" name="Shape 12"/>
          <p:cNvSpPr txBox="1"/>
          <p:nvPr>
            <p:ph idx="1" type="body"/>
          </p:nvPr>
        </p:nvSpPr>
        <p:spPr>
          <a:xfrm>
            <a:off y="8191500" x="1270000"/>
            <a:ext cy="1219199" cx="10464800"/>
          </a:xfrm>
          <a:prstGeom prst="rect">
            <a:avLst/>
          </a:prstGeom>
          <a:noFill/>
          <a:ln>
            <a:noFill/>
          </a:ln>
        </p:spPr>
        <p:txBody>
          <a:bodyPr bIns="91425" rIns="91425" lIns="91425" tIns="91425" anchor="t" anchorCtr="0"/>
          <a:lstStyle>
            <a:lvl1pPr algn="ctr" rtl="0" indent="0" marL="0">
              <a:spcBef>
                <a:spcPts val="0"/>
              </a:spcBef>
              <a:buFont typeface="Helvetica Neue"/>
              <a:buNone/>
              <a:defRPr/>
            </a:lvl1pPr>
            <a:lvl2pPr algn="ctr" rtl="0" indent="228600" marL="0">
              <a:spcBef>
                <a:spcPts val="0"/>
              </a:spcBef>
              <a:buFont typeface="Helvetica Neue"/>
              <a:buNone/>
              <a:defRPr/>
            </a:lvl2pPr>
            <a:lvl3pPr algn="ctr" rtl="0" indent="457200" marL="0">
              <a:spcBef>
                <a:spcPts val="0"/>
              </a:spcBef>
              <a:buFont typeface="Helvetica Neue"/>
              <a:buNone/>
              <a:defRPr/>
            </a:lvl3pPr>
            <a:lvl4pPr algn="ctr" rtl="0" indent="685800" marL="0">
              <a:spcBef>
                <a:spcPts val="0"/>
              </a:spcBef>
              <a:buFont typeface="Helvetica Neue"/>
              <a:buNone/>
              <a:defRPr/>
            </a:lvl4pPr>
            <a:lvl5pPr algn="ctr" rtl="0" indent="914400" marL="0">
              <a:spcBef>
                <a:spcPts val="0"/>
              </a:spcBef>
              <a:buFont typeface="Helvetica Neue"/>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Center">
    <p:spTree>
      <p:nvGrpSpPr>
        <p:cNvPr id="13" name="Shape 13"/>
        <p:cNvGrpSpPr/>
        <p:nvPr/>
      </p:nvGrpSpPr>
      <p:grpSpPr>
        <a:xfrm>
          <a:off y="0" x="0"/>
          <a:ext cy="0" cx="0"/>
          <a:chOff y="0" x="0"/>
          <a:chExt cy="0" cx="0"/>
        </a:xfrm>
      </p:grpSpPr>
      <p:sp>
        <p:nvSpPr>
          <p:cNvPr id="14" name="Shape 14"/>
          <p:cNvSpPr txBox="1"/>
          <p:nvPr>
            <p:ph type="title"/>
          </p:nvPr>
        </p:nvSpPr>
        <p:spPr>
          <a:xfrm>
            <a:off y="3225800" x="1270000"/>
            <a:ext cy="3301999" cx="10464800"/>
          </a:xfrm>
          <a:prstGeom prst="rect">
            <a:avLst/>
          </a:prstGeom>
          <a:noFill/>
          <a:ln>
            <a:noFill/>
          </a:ln>
        </p:spPr>
        <p:txBody>
          <a:bodyPr bIns="91425" rIns="91425" lIns="91425" tIns="91425" anchor="ctr" anchorCtr="0"/>
          <a:lstStyle>
            <a:lvl1pPr algn="ctr" rtl="0">
              <a:spcBef>
                <a:spcPts val="0"/>
              </a:spcBef>
              <a:defRPr/>
            </a:lvl1pPr>
            <a:lvl2pPr algn="ctr" rtl="0" indent="228600">
              <a:spcBef>
                <a:spcPts val="0"/>
              </a:spcBef>
              <a:defRPr/>
            </a:lvl2pPr>
            <a:lvl3pPr algn="ctr" rtl="0" indent="457200">
              <a:spcBef>
                <a:spcPts val="0"/>
              </a:spcBef>
              <a:defRPr/>
            </a:lvl3pPr>
            <a:lvl4pPr algn="ctr" rtl="0" indent="685800">
              <a:spcBef>
                <a:spcPts val="0"/>
              </a:spcBef>
              <a:defRPr/>
            </a:lvl4pPr>
            <a:lvl5pPr algn="ctr" rtl="0" indent="914400">
              <a:spcBef>
                <a:spcPts val="0"/>
              </a:spcBef>
              <a:defRPr/>
            </a:lvl5pPr>
            <a:lvl6pPr algn="ctr" rtl="0" indent="1143000">
              <a:spcBef>
                <a:spcPts val="0"/>
              </a:spcBef>
              <a:defRPr/>
            </a:lvl6pPr>
            <a:lvl7pPr algn="ctr" rtl="0" indent="1371600">
              <a:spcBef>
                <a:spcPts val="0"/>
              </a:spcBef>
              <a:defRPr/>
            </a:lvl7pPr>
            <a:lvl8pPr algn="ctr" rtl="0" indent="1600200">
              <a:spcBef>
                <a:spcPts val="0"/>
              </a:spcBef>
              <a:defRPr/>
            </a:lvl8pPr>
            <a:lvl9pPr algn="ctr" rtl="0" indent="182880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hoto - Vertical">
    <p:spTree>
      <p:nvGrpSpPr>
        <p:cNvPr id="15" name="Shape 15"/>
        <p:cNvGrpSpPr/>
        <p:nvPr/>
      </p:nvGrpSpPr>
      <p:grpSpPr>
        <a:xfrm>
          <a:off y="0" x="0"/>
          <a:ext cy="0" cx="0"/>
          <a:chOff y="0" x="0"/>
          <a:chExt cy="0" cx="0"/>
        </a:xfrm>
      </p:grpSpPr>
      <p:sp>
        <p:nvSpPr>
          <p:cNvPr id="16" name="Shape 16"/>
          <p:cNvSpPr txBox="1"/>
          <p:nvPr>
            <p:ph type="title"/>
          </p:nvPr>
        </p:nvSpPr>
        <p:spPr>
          <a:xfrm>
            <a:off y="762000" x="952500"/>
            <a:ext cy="4000500" cx="5333999"/>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7" name="Shape 17"/>
          <p:cNvSpPr txBox="1"/>
          <p:nvPr>
            <p:ph idx="1" type="body"/>
          </p:nvPr>
        </p:nvSpPr>
        <p:spPr>
          <a:xfrm>
            <a:off y="5003800" x="952500"/>
            <a:ext cy="4000500" cx="5333999"/>
          </a:xfrm>
          <a:prstGeom prst="rect">
            <a:avLst/>
          </a:prstGeom>
          <a:noFill/>
          <a:ln>
            <a:noFill/>
          </a:ln>
        </p:spPr>
        <p:txBody>
          <a:bodyPr bIns="91425" rIns="91425" lIns="91425" tIns="91425" anchor="t" anchorCtr="0"/>
          <a:lstStyle>
            <a:lvl1pPr algn="ctr" rtl="0" indent="0" marL="0">
              <a:spcBef>
                <a:spcPts val="0"/>
              </a:spcBef>
              <a:buFont typeface="Helvetica Neue"/>
              <a:buNone/>
              <a:defRPr/>
            </a:lvl1pPr>
            <a:lvl2pPr algn="ctr" rtl="0" indent="228600" marL="0">
              <a:spcBef>
                <a:spcPts val="0"/>
              </a:spcBef>
              <a:buFont typeface="Helvetica Neue"/>
              <a:buNone/>
              <a:defRPr/>
            </a:lvl2pPr>
            <a:lvl3pPr algn="ctr" rtl="0" indent="457200" marL="0">
              <a:spcBef>
                <a:spcPts val="0"/>
              </a:spcBef>
              <a:buFont typeface="Helvetica Neue"/>
              <a:buNone/>
              <a:defRPr/>
            </a:lvl3pPr>
            <a:lvl4pPr algn="ctr" rtl="0" indent="685800" marL="0">
              <a:spcBef>
                <a:spcPts val="0"/>
              </a:spcBef>
              <a:buFont typeface="Helvetica Neue"/>
              <a:buNone/>
              <a:defRPr/>
            </a:lvl4pPr>
            <a:lvl5pPr algn="ctr" rtl="0" indent="914400" marL="0">
              <a:spcBef>
                <a:spcPts val="0"/>
              </a:spcBef>
              <a:buFont typeface="Helvetica Neue"/>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Top">
    <p:spTree>
      <p:nvGrpSpPr>
        <p:cNvPr id="18" name="Shape 18"/>
        <p:cNvGrpSpPr/>
        <p:nvPr/>
      </p:nvGrpSpPr>
      <p:grpSpPr>
        <a:xfrm>
          <a:off y="0" x="0"/>
          <a:ext cy="0" cx="0"/>
          <a:chOff y="0" x="0"/>
          <a:chExt cy="0" cx="0"/>
        </a:xfrm>
      </p:grpSpPr>
      <p:sp>
        <p:nvSpPr>
          <p:cNvPr id="19" name="Shape 19"/>
          <p:cNvSpPr txBox="1"/>
          <p:nvPr>
            <p:ph type="title"/>
          </p:nvPr>
        </p:nvSpPr>
        <p:spPr>
          <a:xfrm>
            <a:off y="406400" x="952500"/>
            <a:ext cy="2120899" cx="11099799"/>
          </a:xfrm>
          <a:prstGeom prst="rect">
            <a:avLst/>
          </a:prstGeom>
          <a:noFill/>
          <a:ln>
            <a:noFill/>
          </a:ln>
        </p:spPr>
        <p:txBody>
          <a:bodyPr bIns="91425" rIns="91425" lIns="91425" tIns="91425" anchor="ctr" anchorCtr="0"/>
          <a:lstStyle>
            <a:lvl1pPr algn="ctr" rtl="0">
              <a:spcBef>
                <a:spcPts val="0"/>
              </a:spcBef>
              <a:defRPr/>
            </a:lvl1pPr>
            <a:lvl2pPr algn="ctr" rtl="0" indent="228600">
              <a:spcBef>
                <a:spcPts val="0"/>
              </a:spcBef>
              <a:defRPr/>
            </a:lvl2pPr>
            <a:lvl3pPr algn="ctr" rtl="0" indent="457200">
              <a:spcBef>
                <a:spcPts val="0"/>
              </a:spcBef>
              <a:defRPr/>
            </a:lvl3pPr>
            <a:lvl4pPr algn="ctr" rtl="0" indent="685800">
              <a:spcBef>
                <a:spcPts val="0"/>
              </a:spcBef>
              <a:defRPr/>
            </a:lvl4pPr>
            <a:lvl5pPr algn="ctr" rtl="0" indent="914400">
              <a:spcBef>
                <a:spcPts val="0"/>
              </a:spcBef>
              <a:defRPr/>
            </a:lvl5pPr>
            <a:lvl6pPr algn="ctr" rtl="0" indent="1143000">
              <a:spcBef>
                <a:spcPts val="0"/>
              </a:spcBef>
              <a:defRPr/>
            </a:lvl6pPr>
            <a:lvl7pPr algn="ctr" rtl="0" indent="1371600">
              <a:spcBef>
                <a:spcPts val="0"/>
              </a:spcBef>
              <a:defRPr/>
            </a:lvl7pPr>
            <a:lvl8pPr algn="ctr" rtl="0" indent="1600200">
              <a:spcBef>
                <a:spcPts val="0"/>
              </a:spcBef>
              <a:defRPr/>
            </a:lvl8pPr>
            <a:lvl9pPr algn="ctr" rtl="0" indent="1828800">
              <a:spcBef>
                <a:spcPts val="0"/>
              </a:spcBef>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p:spTree>
      <p:nvGrpSpPr>
        <p:cNvPr id="20" name="Shape 20"/>
        <p:cNvGrpSpPr/>
        <p:nvPr/>
      </p:nvGrpSpPr>
      <p:grpSpPr>
        <a:xfrm>
          <a:off y="0" x="0"/>
          <a:ext cy="0" cx="0"/>
          <a:chOff y="0" x="0"/>
          <a:chExt cy="0" cx="0"/>
        </a:xfrm>
      </p:grpSpPr>
      <p:sp>
        <p:nvSpPr>
          <p:cNvPr id="21" name="Shape 21"/>
          <p:cNvSpPr txBox="1"/>
          <p:nvPr>
            <p:ph type="title"/>
          </p:nvPr>
        </p:nvSpPr>
        <p:spPr>
          <a:xfrm>
            <a:off y="406400" x="952500"/>
            <a:ext cy="2120899" cx="11099799"/>
          </a:xfrm>
          <a:prstGeom prst="rect">
            <a:avLst/>
          </a:prstGeom>
          <a:noFill/>
          <a:ln>
            <a:noFill/>
          </a:ln>
        </p:spPr>
        <p:txBody>
          <a:bodyPr bIns="91425" rIns="91425" lIns="91425" tIns="91425" anchor="ctr" anchorCtr="0"/>
          <a:lstStyle>
            <a:lvl1pPr algn="ctr" rtl="0">
              <a:spcBef>
                <a:spcPts val="0"/>
              </a:spcBef>
              <a:defRPr/>
            </a:lvl1pPr>
            <a:lvl2pPr algn="ctr" rtl="0" indent="228600">
              <a:spcBef>
                <a:spcPts val="0"/>
              </a:spcBef>
              <a:defRPr/>
            </a:lvl2pPr>
            <a:lvl3pPr algn="ctr" rtl="0" indent="457200">
              <a:spcBef>
                <a:spcPts val="0"/>
              </a:spcBef>
              <a:defRPr/>
            </a:lvl3pPr>
            <a:lvl4pPr algn="ctr" rtl="0" indent="685800">
              <a:spcBef>
                <a:spcPts val="0"/>
              </a:spcBef>
              <a:defRPr/>
            </a:lvl4pPr>
            <a:lvl5pPr algn="ctr" rtl="0" indent="914400">
              <a:spcBef>
                <a:spcPts val="0"/>
              </a:spcBef>
              <a:defRPr/>
            </a:lvl5pPr>
            <a:lvl6pPr algn="ctr" rtl="0" indent="1143000">
              <a:spcBef>
                <a:spcPts val="0"/>
              </a:spcBef>
              <a:defRPr/>
            </a:lvl6pPr>
            <a:lvl7pPr algn="ctr" rtl="0" indent="1371600">
              <a:spcBef>
                <a:spcPts val="0"/>
              </a:spcBef>
              <a:defRPr/>
            </a:lvl7pPr>
            <a:lvl8pPr algn="ctr" rtl="0" indent="1600200">
              <a:spcBef>
                <a:spcPts val="0"/>
              </a:spcBef>
              <a:defRPr/>
            </a:lvl8pPr>
            <a:lvl9pPr algn="ctr" rtl="0" indent="1828800">
              <a:spcBef>
                <a:spcPts val="0"/>
              </a:spcBef>
              <a:defRPr/>
            </a:lvl9pPr>
          </a:lstStyle>
          <a:p/>
        </p:txBody>
      </p:sp>
      <p:sp>
        <p:nvSpPr>
          <p:cNvPr id="22" name="Shape 22"/>
          <p:cNvSpPr txBox="1"/>
          <p:nvPr>
            <p:ph idx="1" type="body"/>
          </p:nvPr>
        </p:nvSpPr>
        <p:spPr>
          <a:xfrm>
            <a:off y="2590800" x="952500"/>
            <a:ext cy="6286499" cx="11099799"/>
          </a:xfrm>
          <a:prstGeom prst="rect">
            <a:avLst/>
          </a:prstGeom>
          <a:noFill/>
          <a:ln>
            <a:noFill/>
          </a:ln>
        </p:spPr>
        <p:txBody>
          <a:bodyPr bIns="91425" rIns="91425" lIns="91425" tIns="91425" anchor="ctr" anchorCtr="0"/>
          <a:lstStyle>
            <a:lvl1pPr rtl="0" indent="-276225" marL="457200">
              <a:spcBef>
                <a:spcPts val="4200"/>
              </a:spcBef>
              <a:buClr>
                <a:srgbClr val="FFFFFF"/>
              </a:buClr>
              <a:buFont typeface="Helvetica Neue"/>
              <a:buChar char="•"/>
              <a:defRPr/>
            </a:lvl1pPr>
            <a:lvl2pPr rtl="0" indent="-276225" marL="914400">
              <a:spcBef>
                <a:spcPts val="4200"/>
              </a:spcBef>
              <a:buClr>
                <a:srgbClr val="FFFFFF"/>
              </a:buClr>
              <a:buFont typeface="Helvetica Neue"/>
              <a:buChar char="•"/>
              <a:defRPr/>
            </a:lvl2pPr>
            <a:lvl3pPr rtl="0" indent="-276225" marL="1371600">
              <a:spcBef>
                <a:spcPts val="4200"/>
              </a:spcBef>
              <a:buClr>
                <a:srgbClr val="FFFFFF"/>
              </a:buClr>
              <a:buFont typeface="Helvetica Neue"/>
              <a:buChar char="•"/>
              <a:defRPr/>
            </a:lvl3pPr>
            <a:lvl4pPr rtl="0" indent="-276225" marL="1828800">
              <a:spcBef>
                <a:spcPts val="4200"/>
              </a:spcBef>
              <a:buClr>
                <a:srgbClr val="FFFFFF"/>
              </a:buClr>
              <a:buFont typeface="Helvetica Neue"/>
              <a:buChar char="•"/>
              <a:defRPr/>
            </a:lvl4pPr>
            <a:lvl5pPr rtl="0" indent="-276225" marL="2286000">
              <a:spcBef>
                <a:spcPts val="4200"/>
              </a:spcBef>
              <a:buClr>
                <a:srgbClr val="FFFFFF"/>
              </a:buClr>
              <a:buFont typeface="Helvetica Neue"/>
              <a:buChar char="•"/>
              <a:defRPr/>
            </a:lvl5pPr>
            <a:lvl6pPr rtl="0" indent="-276225" marL="2743200">
              <a:spcBef>
                <a:spcPts val="4200"/>
              </a:spcBef>
              <a:buClr>
                <a:srgbClr val="FFFFFF"/>
              </a:buClr>
              <a:buFont typeface="Helvetica Neue"/>
              <a:buChar char="•"/>
              <a:defRPr/>
            </a:lvl6pPr>
            <a:lvl7pPr rtl="0" indent="-276225" marL="3200400">
              <a:spcBef>
                <a:spcPts val="4200"/>
              </a:spcBef>
              <a:buClr>
                <a:srgbClr val="FFFFFF"/>
              </a:buClr>
              <a:buFont typeface="Helvetica Neue"/>
              <a:buChar char="•"/>
              <a:defRPr/>
            </a:lvl7pPr>
            <a:lvl8pPr rtl="0" indent="-276225" marL="3657600">
              <a:spcBef>
                <a:spcPts val="4200"/>
              </a:spcBef>
              <a:buClr>
                <a:srgbClr val="FFFFFF"/>
              </a:buClr>
              <a:buFont typeface="Helvetica Neue"/>
              <a:buChar char="•"/>
              <a:defRPr/>
            </a:lvl8pPr>
            <a:lvl9pPr rtl="0" indent="-276225" marL="4114800">
              <a:spcBef>
                <a:spcPts val="4200"/>
              </a:spcBef>
              <a:buClr>
                <a:srgbClr val="FFFFFF"/>
              </a:buClr>
              <a:buFont typeface="Helvetica Neue"/>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Bullets &amp; Photo">
    <p:spTree>
      <p:nvGrpSpPr>
        <p:cNvPr id="23" name="Shape 23"/>
        <p:cNvGrpSpPr/>
        <p:nvPr/>
      </p:nvGrpSpPr>
      <p:grpSpPr>
        <a:xfrm>
          <a:off y="0" x="0"/>
          <a:ext cy="0" cx="0"/>
          <a:chOff y="0" x="0"/>
          <a:chExt cy="0" cx="0"/>
        </a:xfrm>
      </p:grpSpPr>
      <p:sp>
        <p:nvSpPr>
          <p:cNvPr id="24" name="Shape 24"/>
          <p:cNvSpPr txBox="1"/>
          <p:nvPr>
            <p:ph type="title"/>
          </p:nvPr>
        </p:nvSpPr>
        <p:spPr>
          <a:xfrm>
            <a:off y="406400" x="952500"/>
            <a:ext cy="2120899" cx="11099799"/>
          </a:xfrm>
          <a:prstGeom prst="rect">
            <a:avLst/>
          </a:prstGeom>
          <a:noFill/>
          <a:ln>
            <a:noFill/>
          </a:ln>
        </p:spPr>
        <p:txBody>
          <a:bodyPr bIns="91425" rIns="91425" lIns="91425" tIns="91425" anchor="ctr" anchorCtr="0"/>
          <a:lstStyle>
            <a:lvl1pPr algn="ctr" rtl="0">
              <a:spcBef>
                <a:spcPts val="0"/>
              </a:spcBef>
              <a:defRPr/>
            </a:lvl1pPr>
            <a:lvl2pPr algn="ctr" rtl="0" indent="228600">
              <a:spcBef>
                <a:spcPts val="0"/>
              </a:spcBef>
              <a:defRPr/>
            </a:lvl2pPr>
            <a:lvl3pPr algn="ctr" rtl="0" indent="457200">
              <a:spcBef>
                <a:spcPts val="0"/>
              </a:spcBef>
              <a:defRPr/>
            </a:lvl3pPr>
            <a:lvl4pPr algn="ctr" rtl="0" indent="685800">
              <a:spcBef>
                <a:spcPts val="0"/>
              </a:spcBef>
              <a:defRPr/>
            </a:lvl4pPr>
            <a:lvl5pPr algn="ctr" rtl="0" indent="914400">
              <a:spcBef>
                <a:spcPts val="0"/>
              </a:spcBef>
              <a:defRPr/>
            </a:lvl5pPr>
            <a:lvl6pPr algn="ctr" rtl="0" indent="1143000">
              <a:spcBef>
                <a:spcPts val="0"/>
              </a:spcBef>
              <a:defRPr/>
            </a:lvl6pPr>
            <a:lvl7pPr algn="ctr" rtl="0" indent="1371600">
              <a:spcBef>
                <a:spcPts val="0"/>
              </a:spcBef>
              <a:defRPr/>
            </a:lvl7pPr>
            <a:lvl8pPr algn="ctr" rtl="0" indent="1600200">
              <a:spcBef>
                <a:spcPts val="0"/>
              </a:spcBef>
              <a:defRPr/>
            </a:lvl8pPr>
            <a:lvl9pPr algn="ctr" rtl="0" indent="1828800">
              <a:spcBef>
                <a:spcPts val="0"/>
              </a:spcBef>
              <a:defRPr/>
            </a:lvl9pPr>
          </a:lstStyle>
          <a:p/>
        </p:txBody>
      </p:sp>
      <p:sp>
        <p:nvSpPr>
          <p:cNvPr id="25" name="Shape 25"/>
          <p:cNvSpPr txBox="1"/>
          <p:nvPr>
            <p:ph idx="1" type="body"/>
          </p:nvPr>
        </p:nvSpPr>
        <p:spPr>
          <a:xfrm>
            <a:off y="2590800" x="952500"/>
            <a:ext cy="6286499" cx="5333999"/>
          </a:xfrm>
          <a:prstGeom prst="rect">
            <a:avLst/>
          </a:prstGeom>
          <a:noFill/>
          <a:ln>
            <a:noFill/>
          </a:ln>
        </p:spPr>
        <p:txBody>
          <a:bodyPr bIns="91425" rIns="91425" lIns="91425" tIns="91425" anchor="ctr" anchorCtr="0"/>
          <a:lstStyle>
            <a:lvl1pPr rtl="0" indent="-381000" marL="381000">
              <a:spcBef>
                <a:spcPts val="3800"/>
              </a:spcBef>
              <a:defRPr/>
            </a:lvl1pPr>
            <a:lvl2pPr rtl="0" indent="-381000" marL="762000">
              <a:spcBef>
                <a:spcPts val="3800"/>
              </a:spcBef>
              <a:defRPr/>
            </a:lvl2pPr>
            <a:lvl3pPr rtl="0" indent="-381000" marL="1143000">
              <a:spcBef>
                <a:spcPts val="3800"/>
              </a:spcBef>
              <a:defRPr/>
            </a:lvl3pPr>
            <a:lvl4pPr rtl="0" indent="-381000" marL="1524000">
              <a:spcBef>
                <a:spcPts val="3800"/>
              </a:spcBef>
              <a:defRPr/>
            </a:lvl4pPr>
            <a:lvl5pPr rtl="0" indent="-381000" marL="1905000">
              <a:spcBef>
                <a:spcPts val="380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s">
    <p:spTree>
      <p:nvGrpSpPr>
        <p:cNvPr id="26" name="Shape 26"/>
        <p:cNvGrpSpPr/>
        <p:nvPr/>
      </p:nvGrpSpPr>
      <p:grpSpPr>
        <a:xfrm>
          <a:off y="0" x="0"/>
          <a:ext cy="0" cx="0"/>
          <a:chOff y="0" x="0"/>
          <a:chExt cy="0" cx="0"/>
        </a:xfrm>
      </p:grpSpPr>
      <p:sp>
        <p:nvSpPr>
          <p:cNvPr id="27" name="Shape 27"/>
          <p:cNvSpPr txBox="1"/>
          <p:nvPr>
            <p:ph idx="1" type="body"/>
          </p:nvPr>
        </p:nvSpPr>
        <p:spPr>
          <a:xfrm>
            <a:off y="1270000" x="952500"/>
            <a:ext cy="7213600" cx="11099799"/>
          </a:xfrm>
          <a:prstGeom prst="rect">
            <a:avLst/>
          </a:prstGeom>
          <a:noFill/>
          <a:ln>
            <a:noFill/>
          </a:ln>
        </p:spPr>
        <p:txBody>
          <a:bodyPr bIns="91425" rIns="91425" lIns="91425" tIns="91425" anchor="ctr" anchorCtr="0"/>
          <a:lstStyle>
            <a:lvl1pPr rtl="0" indent="-276225" marL="457200">
              <a:spcBef>
                <a:spcPts val="4200"/>
              </a:spcBef>
              <a:buClr>
                <a:srgbClr val="FFFFFF"/>
              </a:buClr>
              <a:buFont typeface="Helvetica Neue"/>
              <a:buChar char="•"/>
              <a:defRPr/>
            </a:lvl1pPr>
            <a:lvl2pPr rtl="0" indent="-276225" marL="914400">
              <a:spcBef>
                <a:spcPts val="4200"/>
              </a:spcBef>
              <a:buClr>
                <a:srgbClr val="FFFFFF"/>
              </a:buClr>
              <a:buFont typeface="Helvetica Neue"/>
              <a:buChar char="•"/>
              <a:defRPr/>
            </a:lvl2pPr>
            <a:lvl3pPr rtl="0" indent="-276225" marL="1371600">
              <a:spcBef>
                <a:spcPts val="4200"/>
              </a:spcBef>
              <a:buClr>
                <a:srgbClr val="FFFFFF"/>
              </a:buClr>
              <a:buFont typeface="Helvetica Neue"/>
              <a:buChar char="•"/>
              <a:defRPr/>
            </a:lvl3pPr>
            <a:lvl4pPr rtl="0" indent="-276225" marL="1828800">
              <a:spcBef>
                <a:spcPts val="4200"/>
              </a:spcBef>
              <a:buClr>
                <a:srgbClr val="FFFFFF"/>
              </a:buClr>
              <a:buFont typeface="Helvetica Neue"/>
              <a:buChar char="•"/>
              <a:defRPr/>
            </a:lvl4pPr>
            <a:lvl5pPr rtl="0" indent="-276225" marL="2286000">
              <a:spcBef>
                <a:spcPts val="4200"/>
              </a:spcBef>
              <a:buClr>
                <a:srgbClr val="FFFFFF"/>
              </a:buClr>
              <a:buFont typeface="Helvetica Neue"/>
              <a:buChar char="•"/>
              <a:defRPr/>
            </a:lvl5pPr>
            <a:lvl6pPr rtl="0" indent="-276225" marL="2743200">
              <a:spcBef>
                <a:spcPts val="4200"/>
              </a:spcBef>
              <a:buClr>
                <a:srgbClr val="FFFFFF"/>
              </a:buClr>
              <a:buFont typeface="Helvetica Neue"/>
              <a:buChar char="•"/>
              <a:defRPr/>
            </a:lvl6pPr>
            <a:lvl7pPr rtl="0" indent="-276225" marL="3200400">
              <a:spcBef>
                <a:spcPts val="4200"/>
              </a:spcBef>
              <a:buClr>
                <a:srgbClr val="FFFFFF"/>
              </a:buClr>
              <a:buFont typeface="Helvetica Neue"/>
              <a:buChar char="•"/>
              <a:defRPr/>
            </a:lvl7pPr>
            <a:lvl8pPr rtl="0" indent="-276225" marL="3657600">
              <a:spcBef>
                <a:spcPts val="4200"/>
              </a:spcBef>
              <a:buClr>
                <a:srgbClr val="FFFFFF"/>
              </a:buClr>
              <a:buFont typeface="Helvetica Neue"/>
              <a:buChar char="•"/>
              <a:defRPr/>
            </a:lvl8pPr>
            <a:lvl9pPr rtl="0" indent="-276225" marL="4114800">
              <a:spcBef>
                <a:spcPts val="4200"/>
              </a:spcBef>
              <a:buClr>
                <a:srgbClr val="FFFFFF"/>
              </a:buClr>
              <a:buFont typeface="Helvetica Neue"/>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hoto - 3 Up">
    <p:spTree>
      <p:nvGrpSpPr>
        <p:cNvPr id="28" name="Shape 28"/>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theme/theme1.xml" Type="http://schemas.openxmlformats.org/officeDocument/2006/relationships/theme" Id="rId14"/><Relationship Target="../slideLayouts/slideLayout1.xml" Type="http://schemas.openxmlformats.org/officeDocument/2006/relationships/slideLayout" Id="rId2"/><Relationship Target="../slideLayouts/slideLayout11.xml" Type="http://schemas.openxmlformats.org/officeDocument/2006/relationships/slideLayout" Id="rId12"/><Relationship Target="../slideLayouts/slideLayout12.xml" Type="http://schemas.openxmlformats.org/officeDocument/2006/relationships/slideLayout" Id="rId13"/><Relationship Target="../media/image00.jpg" Type="http://schemas.openxmlformats.org/officeDocument/2006/relationships/image" Id="rId1"/><Relationship Target="../slideLayouts/slideLayout3.xml" Type="http://schemas.openxmlformats.org/officeDocument/2006/relationships/slideLayout" Id="rId4"/><Relationship Target="../slideLayouts/slideLayout9.xml" Type="http://schemas.openxmlformats.org/officeDocument/2006/relationships/slideLayout" Id="rId10"/><Relationship Target="../slideLayouts/slideLayout2.xml" Type="http://schemas.openxmlformats.org/officeDocument/2006/relationships/slideLayout" Id="rId3"/><Relationship Target="../slideLayouts/slideLayout10.xml" Type="http://schemas.openxmlformats.org/officeDocument/2006/relationships/slideLayout" Id="rId11"/><Relationship Target="../slideLayouts/slideLayout8.xml" Type="http://schemas.openxmlformats.org/officeDocument/2006/relationships/slideLayout" Id="rId9"/><Relationship Target="../slideLayouts/slideLayout5.xml" Type="http://schemas.openxmlformats.org/officeDocument/2006/relationships/slideLayout" Id="rId6"/><Relationship Target="../slideLayouts/slideLayout4.xml" Type="http://schemas.openxmlformats.org/officeDocument/2006/relationships/slideLayout" Id="rId5"/><Relationship Target="../slideLayouts/slideLayout7.xml" Type="http://schemas.openxmlformats.org/officeDocument/2006/relationships/slideLayout" Id="rId8"/><Relationship Target="../slideLayouts/slideLayout6.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t="0" b="0" r="0" l="0"/>
          </a:stretch>
        </a:blipFill>
      </p:bgPr>
    </p:bg>
    <p:spTree>
      <p:nvGrpSpPr>
        <p:cNvPr id="4" name="Shape 4"/>
        <p:cNvGrpSpPr/>
        <p:nvPr/>
      </p:nvGrpSpPr>
      <p:grpSpPr>
        <a:xfrm>
          <a:off y="0" x="0"/>
          <a:ext cy="0" cx="0"/>
          <a:chOff y="0" x="0"/>
          <a:chExt cy="0" cx="0"/>
        </a:xfrm>
      </p:grpSpPr>
      <p:sp>
        <p:nvSpPr>
          <p:cNvPr id="5" name="Shape 5"/>
          <p:cNvSpPr txBox="1"/>
          <p:nvPr>
            <p:ph type="title"/>
          </p:nvPr>
        </p:nvSpPr>
        <p:spPr>
          <a:xfrm>
            <a:off y="406400" x="952500"/>
            <a:ext cy="2120899" cx="11099799"/>
          </a:xfrm>
          <a:prstGeom prst="rect">
            <a:avLst/>
          </a:prstGeom>
          <a:noFill/>
          <a:ln>
            <a:noFill/>
          </a:ln>
        </p:spPr>
        <p:txBody>
          <a:bodyPr bIns="91425" rIns="91425" lIns="91425" tIns="91425" anchor="ctr" anchorCtr="0"/>
          <a:lstStyle>
            <a:lvl1pPr algn="ctr" rtl="0" marR="0" indent="0" marL="0">
              <a:spcBef>
                <a:spcPts val="0"/>
              </a:spcBef>
              <a:defRPr/>
            </a:lvl1pPr>
            <a:lvl2pPr algn="ctr" rtl="0" marR="0" indent="228600" marL="0">
              <a:spcBef>
                <a:spcPts val="0"/>
              </a:spcBef>
              <a:defRPr/>
            </a:lvl2pPr>
            <a:lvl3pPr algn="ctr" rtl="0" marR="0" indent="457200" marL="0">
              <a:spcBef>
                <a:spcPts val="0"/>
              </a:spcBef>
              <a:defRPr/>
            </a:lvl3pPr>
            <a:lvl4pPr algn="ctr" rtl="0" marR="0" indent="685800" marL="0">
              <a:spcBef>
                <a:spcPts val="0"/>
              </a:spcBef>
              <a:defRPr/>
            </a:lvl4pPr>
            <a:lvl5pPr algn="ctr" rtl="0" marR="0" indent="914400" marL="0">
              <a:spcBef>
                <a:spcPts val="0"/>
              </a:spcBef>
              <a:defRPr/>
            </a:lvl5pPr>
            <a:lvl6pPr algn="ctr" rtl="0" marR="0" indent="1143000" marL="0">
              <a:spcBef>
                <a:spcPts val="0"/>
              </a:spcBef>
              <a:defRPr/>
            </a:lvl6pPr>
            <a:lvl7pPr algn="ctr" rtl="0" marR="0" indent="1371600" marL="0">
              <a:spcBef>
                <a:spcPts val="0"/>
              </a:spcBef>
              <a:defRPr/>
            </a:lvl7pPr>
            <a:lvl8pPr algn="ctr" rtl="0" marR="0" indent="1600200" marL="0">
              <a:spcBef>
                <a:spcPts val="0"/>
              </a:spcBef>
              <a:defRPr/>
            </a:lvl8pPr>
            <a:lvl9pPr algn="ctr" rtl="0" marR="0" indent="1828800" marL="0">
              <a:spcBef>
                <a:spcPts val="0"/>
              </a:spcBef>
              <a:defRPr/>
            </a:lvl9pPr>
          </a:lstStyle>
          <a:p/>
        </p:txBody>
      </p:sp>
      <p:sp>
        <p:nvSpPr>
          <p:cNvPr id="6" name="Shape 6"/>
          <p:cNvSpPr txBox="1"/>
          <p:nvPr>
            <p:ph idx="1" type="body"/>
          </p:nvPr>
        </p:nvSpPr>
        <p:spPr>
          <a:xfrm>
            <a:off y="2590800" x="952500"/>
            <a:ext cy="6286499" cx="11099799"/>
          </a:xfrm>
          <a:prstGeom prst="rect">
            <a:avLst/>
          </a:prstGeom>
          <a:noFill/>
          <a:ln>
            <a:noFill/>
          </a:ln>
        </p:spPr>
        <p:txBody>
          <a:bodyPr bIns="91425" rIns="91425" lIns="91425" tIns="91425" anchor="ctr" anchorCtr="0"/>
          <a:lstStyle>
            <a:lvl1pPr algn="l" rtl="0" marR="0" indent="-276225" marL="457200">
              <a:spcBef>
                <a:spcPts val="4200"/>
              </a:spcBef>
              <a:buClr>
                <a:srgbClr val="FFFFFF"/>
              </a:buClr>
              <a:buFont typeface="Helvetica Neue"/>
              <a:buChar char="•"/>
              <a:defRPr/>
            </a:lvl1pPr>
            <a:lvl2pPr algn="l" rtl="0" marR="0" indent="-276225" marL="914400">
              <a:spcBef>
                <a:spcPts val="4200"/>
              </a:spcBef>
              <a:buClr>
                <a:srgbClr val="FFFFFF"/>
              </a:buClr>
              <a:buFont typeface="Helvetica Neue"/>
              <a:buChar char="•"/>
              <a:defRPr/>
            </a:lvl2pPr>
            <a:lvl3pPr algn="l" rtl="0" marR="0" indent="-276225" marL="1371600">
              <a:spcBef>
                <a:spcPts val="4200"/>
              </a:spcBef>
              <a:buClr>
                <a:srgbClr val="FFFFFF"/>
              </a:buClr>
              <a:buFont typeface="Helvetica Neue"/>
              <a:buChar char="•"/>
              <a:defRPr/>
            </a:lvl3pPr>
            <a:lvl4pPr algn="l" rtl="0" marR="0" indent="-276225" marL="1828800">
              <a:spcBef>
                <a:spcPts val="4200"/>
              </a:spcBef>
              <a:buClr>
                <a:srgbClr val="FFFFFF"/>
              </a:buClr>
              <a:buFont typeface="Helvetica Neue"/>
              <a:buChar char="•"/>
              <a:defRPr/>
            </a:lvl4pPr>
            <a:lvl5pPr algn="l" rtl="0" marR="0" indent="-276225" marL="2286000">
              <a:spcBef>
                <a:spcPts val="4200"/>
              </a:spcBef>
              <a:buClr>
                <a:srgbClr val="FFFFFF"/>
              </a:buClr>
              <a:buFont typeface="Helvetica Neue"/>
              <a:buChar char="•"/>
              <a:defRPr/>
            </a:lvl5pPr>
            <a:lvl6pPr algn="l" rtl="0" marR="0" indent="-276225" marL="2743200">
              <a:spcBef>
                <a:spcPts val="4200"/>
              </a:spcBef>
              <a:buClr>
                <a:srgbClr val="FFFFFF"/>
              </a:buClr>
              <a:buFont typeface="Helvetica Neue"/>
              <a:buChar char="•"/>
              <a:defRPr/>
            </a:lvl6pPr>
            <a:lvl7pPr algn="l" rtl="0" marR="0" indent="-276225" marL="3200400">
              <a:spcBef>
                <a:spcPts val="4200"/>
              </a:spcBef>
              <a:buClr>
                <a:srgbClr val="FFFFFF"/>
              </a:buClr>
              <a:buFont typeface="Helvetica Neue"/>
              <a:buChar char="•"/>
              <a:defRPr/>
            </a:lvl7pPr>
            <a:lvl8pPr algn="l" rtl="0" marR="0" indent="-276225" marL="3657600">
              <a:spcBef>
                <a:spcPts val="4200"/>
              </a:spcBef>
              <a:buClr>
                <a:srgbClr val="FFFFFF"/>
              </a:buClr>
              <a:buFont typeface="Helvetica Neue"/>
              <a:buChar char="•"/>
              <a:defRPr/>
            </a:lvl8pPr>
            <a:lvl9pPr algn="l" rtl="0" marR="0" indent="-276225" marL="4114800">
              <a:spcBef>
                <a:spcPts val="4200"/>
              </a:spcBef>
              <a:buClr>
                <a:srgbClr val="FFFFFF"/>
              </a:buClr>
              <a:buFont typeface="Helvetica Neue"/>
              <a:buChar char="•"/>
              <a:defRPr/>
            </a:lvl9pPr>
          </a:lstStyle>
          <a:p/>
        </p:txBody>
      </p:sp>
    </p:spTree>
  </p:cSld>
  <p:clrMap accent2="accent2" accent3="accent3" accent4="accent4" accent5="accent5" accent6="accent6" hlink="hlink" tx2="lt2" tx1="dk1" bg2="dk2" bg1="lt1" folHlink="folHlink" accent1="accent1"/>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1.xml" Type="http://schemas.openxmlformats.org/officeDocument/2006/relationships/slideLayout" Id="rId1"/><Relationship Target="../comments/comment1.xml" Type="http://schemas.openxmlformats.org/officeDocument/2006/relationships/comments"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1.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7.xml" Type="http://schemas.openxmlformats.org/officeDocument/2006/relationships/slideLayout" Id="rId1"/><Relationship Target="../comments/comment2.xml" Type="http://schemas.openxmlformats.org/officeDocument/2006/relationships/comments"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7.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7.xml" Type="http://schemas.openxmlformats.org/officeDocument/2006/relationships/slideLayout" Id="rId1"/><Relationship Target="../media/image01.png" Type="http://schemas.openxmlformats.org/officeDocument/2006/relationships/image" Id="rId4"/><Relationship Target="../comments/comment3.xml" Type="http://schemas.openxmlformats.org/officeDocument/2006/relationships/comments"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7.xml" Type="http://schemas.openxmlformats.org/officeDocument/2006/relationships/slideLayout" Id="rId1"/><Relationship Target="../media/image03.png" Type="http://schemas.openxmlformats.org/officeDocument/2006/relationships/image" Id="rId4"/><Relationship Target="../comments/comment4.xml" Type="http://schemas.openxmlformats.org/officeDocument/2006/relationships/comments"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7.xml" Type="http://schemas.openxmlformats.org/officeDocument/2006/relationships/slideLayout" Id="rId1"/><Relationship Target="../media/image02.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 name="Shape 32"/>
        <p:cNvGrpSpPr/>
        <p:nvPr/>
      </p:nvGrpSpPr>
      <p:grpSpPr>
        <a:xfrm>
          <a:off y="0" x="0"/>
          <a:ext cy="0" cx="0"/>
          <a:chOff y="0" x="0"/>
          <a:chExt cy="0" cx="0"/>
        </a:xfrm>
      </p:grpSpPr>
      <p:sp>
        <p:nvSpPr>
          <p:cNvPr id="33" name="Shape 33"/>
          <p:cNvSpPr txBox="1"/>
          <p:nvPr>
            <p:ph type="title"/>
          </p:nvPr>
        </p:nvSpPr>
        <p:spPr>
          <a:xfrm>
            <a:off y="1638300" x="1270000"/>
            <a:ext cy="3301999" cx="10464800"/>
          </a:xfrm>
          <a:prstGeom prst="rect">
            <a:avLst/>
          </a:prstGeom>
          <a:noFill/>
          <a:ln>
            <a:noFill/>
          </a:ln>
        </p:spPr>
        <p:txBody>
          <a:bodyPr bIns="0" rIns="0" lIns="0" tIns="0" anchor="b" anchorCtr="0">
            <a:noAutofit/>
          </a:bodyPr>
          <a:lstStyle/>
          <a:p>
            <a:pPr algn="ctr" rtl="0" lvl="0" marR="0" indent="0" marL="0">
              <a:spcBef>
                <a:spcPts val="0"/>
              </a:spcBef>
              <a:buSzPct val="25000"/>
              <a:buNone/>
            </a:pPr>
            <a:r>
              <a:rPr strike="noStrike" u="none" b="0" cap="none" baseline="0" sz="8000" lang="en-US" i="0">
                <a:solidFill>
                  <a:srgbClr val="FFFFFF"/>
                </a:solidFill>
                <a:latin typeface="Helvetica Neue"/>
                <a:ea typeface="Helvetica Neue"/>
                <a:cs typeface="Helvetica Neue"/>
                <a:sym typeface="Helvetica Neue"/>
              </a:rPr>
              <a:t>Requirement Model</a:t>
            </a:r>
          </a:p>
        </p:txBody>
      </p:sp>
      <p:sp>
        <p:nvSpPr>
          <p:cNvPr id="34" name="Shape 34"/>
          <p:cNvSpPr txBox="1"/>
          <p:nvPr>
            <p:ph idx="1" type="body"/>
          </p:nvPr>
        </p:nvSpPr>
        <p:spPr>
          <a:xfrm>
            <a:off y="5029200" x="1270000"/>
            <a:ext cy="1130299" cx="10464800"/>
          </a:xfrm>
          <a:prstGeom prst="rect">
            <a:avLst/>
          </a:prstGeom>
          <a:noFill/>
          <a:ln>
            <a:noFill/>
          </a:ln>
        </p:spPr>
        <p:txBody>
          <a:bodyPr bIns="0" rIns="0" lIns="0" tIns="0" anchor="t" anchorCtr="0">
            <a:noAutofit/>
          </a:bodyPr>
          <a:lstStyle/>
          <a:p>
            <a:pPr algn="ctr" rtl="0" lvl="0" marR="0" indent="0" marL="0">
              <a:spcBef>
                <a:spcPts val="0"/>
              </a:spcBef>
              <a:buClr>
                <a:srgbClr val="FFFFFF"/>
              </a:buClr>
              <a:buSzPct val="25000"/>
              <a:buFont typeface="Helvetica Neue"/>
              <a:buNone/>
            </a:pPr>
            <a:r>
              <a:rPr strike="noStrike" u="none" b="0" cap="none" baseline="0" sz="3200" lang="en-US" i="0">
                <a:solidFill>
                  <a:srgbClr val="FFFFFF"/>
                </a:solidFill>
                <a:latin typeface="Helvetica Neue"/>
                <a:ea typeface="Helvetica Neue"/>
                <a:cs typeface="Helvetica Neue"/>
                <a:sym typeface="Helvetica Neue"/>
              </a:rPr>
              <a:t>— Peer-Review Web App</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y="0" x="0"/>
          <a:ext cy="0" cx="0"/>
          <a:chOff y="0" x="0"/>
          <a:chExt cy="0" cx="0"/>
        </a:xfrm>
      </p:grpSpPr>
      <p:cxnSp>
        <p:nvCxnSpPr>
          <p:cNvPr id="39" name="Shape 39"/>
          <p:cNvCxnSpPr/>
          <p:nvPr/>
        </p:nvCxnSpPr>
        <p:spPr>
          <a:xfrm>
            <a:off y="6234075" x="561625"/>
            <a:ext cy="56099" cx="10989300"/>
          </a:xfrm>
          <a:prstGeom prst="straightConnector1">
            <a:avLst/>
          </a:prstGeom>
          <a:noFill/>
          <a:ln w="38100" cap="flat">
            <a:solidFill>
              <a:schemeClr val="accent1"/>
            </a:solidFill>
            <a:prstDash val="solid"/>
            <a:round/>
            <a:headEnd w="lg" len="lg" type="none"/>
            <a:tailEnd w="lg" len="lg" type="none"/>
          </a:ln>
        </p:spPr>
      </p:cxnSp>
      <p:sp>
        <p:nvSpPr>
          <p:cNvPr id="40" name="Shape 40"/>
          <p:cNvSpPr/>
          <p:nvPr/>
        </p:nvSpPr>
        <p:spPr>
          <a:xfrm>
            <a:off y="5276856" x="1270000"/>
            <a:ext cy="1943100" cx="1922399"/>
          </a:xfrm>
          <a:prstGeom prst="roundRect">
            <a:avLst>
              <a:gd fmla="val 9910" name="adj"/>
            </a:avLst>
          </a:prstGeom>
          <a:gradFill>
            <a:gsLst>
              <a:gs pos="0">
                <a:srgbClr val="0066C1"/>
              </a:gs>
              <a:gs pos="100000">
                <a:srgbClr val="094593"/>
              </a:gs>
            </a:gsLst>
            <a:lin ang="5400012" scaled="0"/>
          </a:gradFill>
          <a:ln>
            <a:noFill/>
          </a:ln>
        </p:spPr>
        <p:txBody>
          <a:bodyPr bIns="50800" rIns="50800" lIns="50800" tIns="50800" anchor="ctr" anchorCtr="0">
            <a:noAutofit/>
          </a:bodyPr>
          <a:lstStyle/>
          <a:p>
            <a:pPr algn="ctr" rtl="0" lvl="0" marR="0" indent="0" marL="0">
              <a:spcBef>
                <a:spcPts val="0"/>
              </a:spcBef>
              <a:buSzPct val="25000"/>
              <a:buNone/>
            </a:pPr>
            <a:r>
              <a:rPr sz="2400" lang="en-US">
                <a:solidFill>
                  <a:srgbClr val="FFFFFF"/>
                </a:solidFill>
                <a:latin typeface="Helvetica Neue"/>
                <a:ea typeface="Helvetica Neue"/>
                <a:cs typeface="Helvetica Neue"/>
                <a:sym typeface="Helvetica Neue"/>
              </a:rPr>
              <a:t>submit Manuscript </a:t>
            </a:r>
          </a:p>
        </p:txBody>
      </p:sp>
      <p:sp>
        <p:nvSpPr>
          <p:cNvPr id="41" name="Shape 41"/>
          <p:cNvSpPr/>
          <p:nvPr/>
        </p:nvSpPr>
        <p:spPr>
          <a:xfrm>
            <a:off y="5276856" x="4021025"/>
            <a:ext cy="1943100" cx="1922399"/>
          </a:xfrm>
          <a:prstGeom prst="roundRect">
            <a:avLst>
              <a:gd fmla="val 9910" name="adj"/>
            </a:avLst>
          </a:prstGeom>
          <a:gradFill>
            <a:gsLst>
              <a:gs pos="0">
                <a:srgbClr val="0066C1"/>
              </a:gs>
              <a:gs pos="100000">
                <a:srgbClr val="094593"/>
              </a:gs>
            </a:gsLst>
            <a:lin ang="5400012" scaled="0"/>
          </a:gradFill>
          <a:ln>
            <a:noFill/>
          </a:ln>
        </p:spPr>
        <p:txBody>
          <a:bodyPr bIns="50800" rIns="50800" lIns="50800" tIns="50800" anchor="ctr" anchorCtr="0">
            <a:noAutofit/>
          </a:bodyPr>
          <a:lstStyle/>
          <a:p>
            <a:pPr algn="ctr" rtl="0" lvl="0" marR="0" indent="0" marL="0">
              <a:spcBef>
                <a:spcPts val="0"/>
              </a:spcBef>
              <a:buSzPct val="25000"/>
              <a:buNone/>
            </a:pPr>
            <a:r>
              <a:rPr sz="2400" lang="en-US">
                <a:solidFill>
                  <a:srgbClr val="FFFFFF"/>
                </a:solidFill>
                <a:latin typeface="Helvetica Neue"/>
                <a:ea typeface="Helvetica Neue"/>
                <a:cs typeface="Helvetica Neue"/>
                <a:sym typeface="Helvetica Neue"/>
              </a:rPr>
              <a:t>show interest as a reviewer</a:t>
            </a:r>
          </a:p>
        </p:txBody>
      </p:sp>
      <p:sp>
        <p:nvSpPr>
          <p:cNvPr id="42" name="Shape 42"/>
          <p:cNvSpPr/>
          <p:nvPr/>
        </p:nvSpPr>
        <p:spPr>
          <a:xfrm>
            <a:off y="5276856" x="9250450"/>
            <a:ext cy="1943100" cx="1922399"/>
          </a:xfrm>
          <a:prstGeom prst="roundRect">
            <a:avLst>
              <a:gd fmla="val 9910" name="adj"/>
            </a:avLst>
          </a:prstGeom>
          <a:gradFill>
            <a:gsLst>
              <a:gs pos="0">
                <a:srgbClr val="0066C1"/>
              </a:gs>
              <a:gs pos="100000">
                <a:srgbClr val="094593"/>
              </a:gs>
            </a:gsLst>
            <a:lin ang="5400012" scaled="0"/>
          </a:gradFill>
          <a:ln>
            <a:noFill/>
          </a:ln>
        </p:spPr>
        <p:txBody>
          <a:bodyPr bIns="50800" rIns="50800" lIns="50800" tIns="50800" anchor="ctr" anchorCtr="0">
            <a:noAutofit/>
          </a:bodyPr>
          <a:lstStyle/>
          <a:p>
            <a:pPr algn="ctr" rtl="0" lvl="0" marR="0" indent="0" marL="0">
              <a:spcBef>
                <a:spcPts val="0"/>
              </a:spcBef>
              <a:buSzPct val="25000"/>
              <a:buNone/>
            </a:pPr>
            <a:r>
              <a:rPr sz="2400" lang="en-US">
                <a:solidFill>
                  <a:srgbClr val="FFFFFF"/>
                </a:solidFill>
                <a:latin typeface="Helvetica Neue"/>
                <a:ea typeface="Helvetica Neue"/>
                <a:cs typeface="Helvetica Neue"/>
                <a:sym typeface="Helvetica Neue"/>
              </a:rPr>
              <a:t>complete review</a:t>
            </a:r>
          </a:p>
        </p:txBody>
      </p:sp>
      <p:cxnSp>
        <p:nvCxnSpPr>
          <p:cNvPr id="43" name="Shape 43"/>
          <p:cNvCxnSpPr/>
          <p:nvPr/>
        </p:nvCxnSpPr>
        <p:spPr>
          <a:xfrm>
            <a:off y="5391625" x="3163825"/>
            <a:ext cy="2339999" cx="56099"/>
          </a:xfrm>
          <a:prstGeom prst="straightConnector1">
            <a:avLst/>
          </a:prstGeom>
          <a:noFill/>
          <a:ln w="38100" cap="flat">
            <a:solidFill>
              <a:schemeClr val="accent1"/>
            </a:solidFill>
            <a:prstDash val="solid"/>
            <a:round/>
            <a:headEnd w="lg" len="lg" type="none"/>
            <a:tailEnd w="lg" len="lg" type="none"/>
          </a:ln>
        </p:spPr>
      </p:cxnSp>
      <p:sp>
        <p:nvSpPr>
          <p:cNvPr id="44" name="Shape 44"/>
          <p:cNvSpPr txBox="1"/>
          <p:nvPr/>
        </p:nvSpPr>
        <p:spPr>
          <a:xfrm>
            <a:off y="7740950" x="2189025"/>
            <a:ext cy="542999" cx="2022000"/>
          </a:xfrm>
          <a:prstGeom prst="rect">
            <a:avLst/>
          </a:prstGeom>
          <a:noFill/>
          <a:ln>
            <a:noFill/>
          </a:ln>
        </p:spPr>
        <p:txBody>
          <a:bodyPr bIns="91425" rIns="91425" lIns="91425" tIns="91425" anchor="t" anchorCtr="0">
            <a:noAutofit/>
          </a:bodyPr>
          <a:lstStyle/>
          <a:p>
            <a:pPr algn="ctr">
              <a:spcBef>
                <a:spcPts val="0"/>
              </a:spcBef>
              <a:buNone/>
            </a:pPr>
            <a:r>
              <a:rPr sz="2400" lang="en-US">
                <a:solidFill>
                  <a:schemeClr val="lt1"/>
                </a:solidFill>
              </a:rPr>
              <a:t>Deadline 1</a:t>
            </a:r>
          </a:p>
        </p:txBody>
      </p:sp>
      <p:sp>
        <p:nvSpPr>
          <p:cNvPr id="45" name="Shape 45"/>
          <p:cNvSpPr txBox="1"/>
          <p:nvPr/>
        </p:nvSpPr>
        <p:spPr>
          <a:xfrm>
            <a:off y="7731025" x="4985625"/>
            <a:ext cy="542999" cx="2022000"/>
          </a:xfrm>
          <a:prstGeom prst="rect">
            <a:avLst/>
          </a:prstGeom>
          <a:noFill/>
          <a:ln>
            <a:noFill/>
          </a:ln>
        </p:spPr>
        <p:txBody>
          <a:bodyPr bIns="91425" rIns="91425" lIns="91425" tIns="91425" anchor="t" anchorCtr="0">
            <a:noAutofit/>
          </a:bodyPr>
          <a:lstStyle/>
          <a:p>
            <a:pPr algn="ctr" rtl="0" lvl="0">
              <a:spcBef>
                <a:spcPts val="0"/>
              </a:spcBef>
              <a:buNone/>
            </a:pPr>
            <a:r>
              <a:rPr sz="2400" lang="en-US">
                <a:solidFill>
                  <a:schemeClr val="lt1"/>
                </a:solidFill>
              </a:rPr>
              <a:t>Deadline 2</a:t>
            </a:r>
          </a:p>
        </p:txBody>
      </p:sp>
      <p:sp>
        <p:nvSpPr>
          <p:cNvPr id="46" name="Shape 46"/>
          <p:cNvSpPr txBox="1"/>
          <p:nvPr/>
        </p:nvSpPr>
        <p:spPr>
          <a:xfrm>
            <a:off y="7644475" x="9855375"/>
            <a:ext cy="542999" cx="2022000"/>
          </a:xfrm>
          <a:prstGeom prst="rect">
            <a:avLst/>
          </a:prstGeom>
          <a:noFill/>
          <a:ln>
            <a:noFill/>
          </a:ln>
        </p:spPr>
        <p:txBody>
          <a:bodyPr bIns="91425" rIns="91425" lIns="91425" tIns="91425" anchor="t" anchorCtr="0">
            <a:noAutofit/>
          </a:bodyPr>
          <a:lstStyle/>
          <a:p>
            <a:pPr algn="ctr" rtl="0" lvl="0">
              <a:spcBef>
                <a:spcPts val="0"/>
              </a:spcBef>
              <a:buNone/>
            </a:pPr>
            <a:r>
              <a:rPr sz="2400" lang="en-US">
                <a:solidFill>
                  <a:schemeClr val="lt1"/>
                </a:solidFill>
              </a:rPr>
              <a:t>Deadline 3</a:t>
            </a:r>
          </a:p>
        </p:txBody>
      </p:sp>
      <p:sp>
        <p:nvSpPr>
          <p:cNvPr id="47" name="Shape 47"/>
          <p:cNvSpPr txBox="1"/>
          <p:nvPr>
            <p:ph type="title"/>
          </p:nvPr>
        </p:nvSpPr>
        <p:spPr>
          <a:xfrm>
            <a:off y="406400" x="952500"/>
            <a:ext cy="2121000" cx="11099699"/>
          </a:xfrm>
          <a:prstGeom prst="rect">
            <a:avLst/>
          </a:prstGeom>
          <a:noFill/>
          <a:ln>
            <a:noFill/>
          </a:ln>
        </p:spPr>
        <p:txBody>
          <a:bodyPr bIns="0" rIns="0" lIns="0" tIns="0" anchor="ctr" anchorCtr="0">
            <a:noAutofit/>
          </a:bodyPr>
          <a:lstStyle/>
          <a:p>
            <a:pPr algn="ctr" rtl="0" lvl="0" marR="0" indent="0" marL="0">
              <a:spcBef>
                <a:spcPts val="0"/>
              </a:spcBef>
              <a:buSzPct val="25000"/>
              <a:buNone/>
            </a:pPr>
            <a:r>
              <a:rPr sz="8000" lang="en-US">
                <a:solidFill>
                  <a:srgbClr val="FFFFFF"/>
                </a:solidFill>
                <a:latin typeface="Helvetica Neue"/>
                <a:ea typeface="Helvetica Neue"/>
                <a:cs typeface="Helvetica Neue"/>
                <a:sym typeface="Helvetica Neue"/>
              </a:rPr>
              <a:t>Timeline</a:t>
            </a:r>
          </a:p>
        </p:txBody>
      </p:sp>
      <p:sp>
        <p:nvSpPr>
          <p:cNvPr id="48" name="Shape 48"/>
          <p:cNvSpPr/>
          <p:nvPr/>
        </p:nvSpPr>
        <p:spPr>
          <a:xfrm>
            <a:off y="5346087" x="6363000"/>
            <a:ext cy="1804626" cx="2199312"/>
          </a:xfrm>
          <a:custGeom>
            <a:pathLst>
              <a:path w="21600" extrusionOk="0" h="21600">
                <a:moveTo>
                  <a:pt y="10800" x="0"/>
                </a:moveTo>
                <a:lnTo>
                  <a:pt y="21600" x="10800"/>
                </a:lnTo>
                <a:lnTo>
                  <a:pt y="10800" x="21600"/>
                </a:lnTo>
                <a:lnTo>
                  <a:pt y="0" x="10800"/>
                </a:lnTo>
                <a:close/>
              </a:path>
            </a:pathLst>
          </a:custGeom>
          <a:gradFill>
            <a:gsLst>
              <a:gs pos="0">
                <a:srgbClr val="0066C1"/>
              </a:gs>
              <a:gs pos="100000">
                <a:srgbClr val="094593"/>
              </a:gs>
            </a:gsLst>
            <a:lin ang="5400012" scaled="0"/>
          </a:gradFill>
          <a:ln>
            <a:noFill/>
          </a:ln>
        </p:spPr>
        <p:txBody>
          <a:bodyPr bIns="50800" rIns="50800" lIns="50800" tIns="50800" anchor="ctr" anchorCtr="0">
            <a:noAutofit/>
          </a:bodyPr>
          <a:lstStyle/>
          <a:p>
            <a:pPr algn="ctr" rtl="0" lvl="0" marR="0" indent="0" marL="0">
              <a:spcBef>
                <a:spcPts val="0"/>
              </a:spcBef>
              <a:buSzPct val="25000"/>
              <a:buNone/>
            </a:pPr>
            <a:r>
              <a:rPr sz="2400" lang="en-US">
                <a:solidFill>
                  <a:srgbClr val="FFFFFF"/>
                </a:solidFill>
                <a:latin typeface="Helvetica Neue"/>
                <a:ea typeface="Helvetica Neue"/>
                <a:cs typeface="Helvetica Neue"/>
                <a:sym typeface="Helvetica Neue"/>
              </a:rPr>
              <a:t>SWC matching</a:t>
            </a:r>
          </a:p>
        </p:txBody>
      </p:sp>
      <p:cxnSp>
        <p:nvCxnSpPr>
          <p:cNvPr id="49" name="Shape 49"/>
          <p:cNvCxnSpPr/>
          <p:nvPr/>
        </p:nvCxnSpPr>
        <p:spPr>
          <a:xfrm>
            <a:off y="5391625" x="5887325"/>
            <a:ext cy="2339999" cx="56099"/>
          </a:xfrm>
          <a:prstGeom prst="straightConnector1">
            <a:avLst/>
          </a:prstGeom>
          <a:noFill/>
          <a:ln w="38100" cap="flat">
            <a:solidFill>
              <a:schemeClr val="accent1"/>
            </a:solidFill>
            <a:prstDash val="solid"/>
            <a:round/>
            <a:headEnd w="lg" len="lg" type="none"/>
            <a:tailEnd w="lg" len="lg" type="none"/>
          </a:ln>
        </p:spPr>
      </p:cxnSp>
      <p:cxnSp>
        <p:nvCxnSpPr>
          <p:cNvPr id="50" name="Shape 50"/>
          <p:cNvCxnSpPr/>
          <p:nvPr/>
        </p:nvCxnSpPr>
        <p:spPr>
          <a:xfrm>
            <a:off y="5316750" x="11111025"/>
            <a:ext cy="2338800" cx="12000"/>
          </a:xfrm>
          <a:prstGeom prst="straightConnector1">
            <a:avLst/>
          </a:prstGeom>
          <a:noFill/>
          <a:ln w="38100" cap="flat">
            <a:solidFill>
              <a:schemeClr val="accent1"/>
            </a:solidFill>
            <a:prstDash val="solid"/>
            <a:round/>
            <a:headEnd w="lg" len="lg" type="none"/>
            <a:tailEnd w="lg" len="lg" type="none"/>
          </a:ln>
        </p:spPr>
      </p:cxnSp>
      <p:cxnSp>
        <p:nvCxnSpPr>
          <p:cNvPr id="51" name="Shape 51"/>
          <p:cNvCxnSpPr/>
          <p:nvPr/>
        </p:nvCxnSpPr>
        <p:spPr>
          <a:xfrm>
            <a:off y="3931400" x="704825"/>
            <a:ext cy="2321400" cx="44100"/>
          </a:xfrm>
          <a:prstGeom prst="straightConnector1">
            <a:avLst/>
          </a:prstGeom>
          <a:noFill/>
          <a:ln w="38100" cap="flat">
            <a:solidFill>
              <a:schemeClr val="accent1"/>
            </a:solidFill>
            <a:prstDash val="solid"/>
            <a:round/>
            <a:headEnd w="lg" len="lg" type="none"/>
            <a:tailEnd w="lg" len="lg" type="none"/>
          </a:ln>
        </p:spPr>
      </p:cxnSp>
      <p:sp>
        <p:nvSpPr>
          <p:cNvPr id="52" name="Shape 52"/>
          <p:cNvSpPr txBox="1"/>
          <p:nvPr/>
        </p:nvSpPr>
        <p:spPr>
          <a:xfrm>
            <a:off y="3702800" x="808337"/>
            <a:ext cy="1222200" cx="2489999"/>
          </a:xfrm>
          <a:prstGeom prst="rect">
            <a:avLst/>
          </a:prstGeom>
          <a:noFill/>
          <a:ln>
            <a:noFill/>
          </a:ln>
        </p:spPr>
        <p:txBody>
          <a:bodyPr bIns="91425" rIns="91425" lIns="91425" tIns="91425" anchor="t" anchorCtr="0">
            <a:noAutofit/>
          </a:bodyPr>
          <a:lstStyle/>
          <a:p>
            <a:pPr algn="ctr" rtl="0">
              <a:spcBef>
                <a:spcPts val="0"/>
              </a:spcBef>
              <a:buNone/>
            </a:pPr>
            <a:r>
              <a:rPr sz="2000" lang="en-US">
                <a:solidFill>
                  <a:schemeClr val="lt1"/>
                </a:solidFill>
              </a:rPr>
              <a:t>email everyone to </a:t>
            </a:r>
          </a:p>
          <a:p>
            <a:pPr algn="ctr" rtl="0">
              <a:spcBef>
                <a:spcPts val="0"/>
              </a:spcBef>
              <a:buNone/>
            </a:pPr>
            <a:r>
              <a:rPr sz="2000" lang="en-US">
                <a:solidFill>
                  <a:schemeClr val="lt1"/>
                </a:solidFill>
              </a:rPr>
              <a:t>collect</a:t>
            </a:r>
          </a:p>
          <a:p>
            <a:pPr algn="ctr">
              <a:spcBef>
                <a:spcPts val="0"/>
              </a:spcBef>
              <a:buNone/>
            </a:pPr>
            <a:r>
              <a:rPr sz="2000" lang="en-US">
                <a:solidFill>
                  <a:schemeClr val="lt1"/>
                </a:solidFill>
              </a:rPr>
              <a:t>manuscripts</a:t>
            </a:r>
          </a:p>
        </p:txBody>
      </p:sp>
      <p:cxnSp>
        <p:nvCxnSpPr>
          <p:cNvPr id="53" name="Shape 53"/>
          <p:cNvCxnSpPr/>
          <p:nvPr/>
        </p:nvCxnSpPr>
        <p:spPr>
          <a:xfrm>
            <a:off y="3931400" x="3553050"/>
            <a:ext cy="2339999" cx="61500"/>
          </a:xfrm>
          <a:prstGeom prst="straightConnector1">
            <a:avLst/>
          </a:prstGeom>
          <a:noFill/>
          <a:ln w="38100" cap="flat">
            <a:solidFill>
              <a:schemeClr val="accent1"/>
            </a:solidFill>
            <a:prstDash val="solid"/>
            <a:round/>
            <a:headEnd w="lg" len="lg" type="none"/>
            <a:tailEnd w="lg" len="lg" type="none"/>
          </a:ln>
        </p:spPr>
      </p:cxnSp>
      <p:sp>
        <p:nvSpPr>
          <p:cNvPr id="54" name="Shape 54"/>
          <p:cNvSpPr txBox="1"/>
          <p:nvPr/>
        </p:nvSpPr>
        <p:spPr>
          <a:xfrm>
            <a:off y="3702800" x="3553050"/>
            <a:ext cy="1222200" cx="2489999"/>
          </a:xfrm>
          <a:prstGeom prst="rect">
            <a:avLst/>
          </a:prstGeom>
          <a:noFill/>
          <a:ln>
            <a:noFill/>
          </a:ln>
        </p:spPr>
        <p:txBody>
          <a:bodyPr bIns="91425" rIns="91425" lIns="91425" tIns="91425" anchor="t" anchorCtr="0">
            <a:noAutofit/>
          </a:bodyPr>
          <a:lstStyle/>
          <a:p>
            <a:pPr algn="ctr" rtl="0" lvl="0">
              <a:spcBef>
                <a:spcPts val="0"/>
              </a:spcBef>
              <a:buNone/>
            </a:pPr>
            <a:r>
              <a:rPr sz="2000" lang="en-US">
                <a:solidFill>
                  <a:schemeClr val="lt1"/>
                </a:solidFill>
              </a:rPr>
              <a:t>email everyone to </a:t>
            </a:r>
          </a:p>
          <a:p>
            <a:pPr algn="ctr" rtl="0" lvl="0">
              <a:spcBef>
                <a:spcPts val="0"/>
              </a:spcBef>
              <a:buNone/>
            </a:pPr>
            <a:r>
              <a:rPr sz="2000" lang="en-US">
                <a:solidFill>
                  <a:schemeClr val="lt1"/>
                </a:solidFill>
              </a:rPr>
              <a:t>recruit </a:t>
            </a:r>
          </a:p>
          <a:p>
            <a:pPr algn="ctr" rtl="0" lvl="0">
              <a:spcBef>
                <a:spcPts val="0"/>
              </a:spcBef>
              <a:buNone/>
            </a:pPr>
            <a:r>
              <a:rPr sz="2000" lang="en-US">
                <a:solidFill>
                  <a:schemeClr val="lt1"/>
                </a:solidFill>
              </a:rPr>
              <a:t>reviewers</a:t>
            </a:r>
          </a:p>
        </p:txBody>
      </p:sp>
      <p:cxnSp>
        <p:nvCxnSpPr>
          <p:cNvPr id="55" name="Shape 55"/>
          <p:cNvCxnSpPr/>
          <p:nvPr/>
        </p:nvCxnSpPr>
        <p:spPr>
          <a:xfrm>
            <a:off y="3922100" x="8790900"/>
            <a:ext cy="2339999" cx="61500"/>
          </a:xfrm>
          <a:prstGeom prst="straightConnector1">
            <a:avLst/>
          </a:prstGeom>
          <a:noFill/>
          <a:ln w="38100" cap="flat">
            <a:solidFill>
              <a:schemeClr val="accent1"/>
            </a:solidFill>
            <a:prstDash val="solid"/>
            <a:round/>
            <a:headEnd w="lg" len="lg" type="none"/>
            <a:tailEnd w="lg" len="lg" type="none"/>
          </a:ln>
        </p:spPr>
      </p:cxnSp>
      <p:sp>
        <p:nvSpPr>
          <p:cNvPr id="56" name="Shape 56"/>
          <p:cNvSpPr txBox="1"/>
          <p:nvPr/>
        </p:nvSpPr>
        <p:spPr>
          <a:xfrm>
            <a:off y="3769637" x="8790900"/>
            <a:ext cy="1222200" cx="2489999"/>
          </a:xfrm>
          <a:prstGeom prst="rect">
            <a:avLst/>
          </a:prstGeom>
          <a:noFill/>
          <a:ln>
            <a:noFill/>
          </a:ln>
        </p:spPr>
        <p:txBody>
          <a:bodyPr bIns="91425" rIns="91425" lIns="91425" tIns="91425" anchor="t" anchorCtr="0">
            <a:noAutofit/>
          </a:bodyPr>
          <a:lstStyle/>
          <a:p>
            <a:pPr algn="ctr" rtl="0" lvl="0">
              <a:spcBef>
                <a:spcPts val="0"/>
              </a:spcBef>
              <a:buNone/>
            </a:pPr>
            <a:r>
              <a:rPr sz="2000" lang="en-US">
                <a:solidFill>
                  <a:schemeClr val="lt1"/>
                </a:solidFill>
              </a:rPr>
              <a:t>email reviewers to </a:t>
            </a:r>
          </a:p>
          <a:p>
            <a:pPr algn="ctr" rtl="0" lvl="0">
              <a:spcBef>
                <a:spcPts val="0"/>
              </a:spcBef>
              <a:buNone/>
            </a:pPr>
            <a:r>
              <a:rPr sz="2000" lang="en-US">
                <a:solidFill>
                  <a:schemeClr val="lt1"/>
                </a:solidFill>
              </a:rPr>
              <a:t>pick up assigned manuscripts</a:t>
            </a:r>
          </a:p>
        </p:txBody>
      </p:sp>
      <p:sp>
        <p:nvSpPr>
          <p:cNvPr id="57" name="Shape 57"/>
          <p:cNvSpPr/>
          <p:nvPr/>
        </p:nvSpPr>
        <p:spPr>
          <a:xfrm rot="-5400000">
            <a:off y="6018849" x="10922424"/>
            <a:ext cy="599099" cx="1928100"/>
          </a:xfrm>
          <a:prstGeom prst="roundRect">
            <a:avLst>
              <a:gd fmla="val 9910" name="adj"/>
            </a:avLst>
          </a:prstGeom>
          <a:gradFill>
            <a:gsLst>
              <a:gs pos="0">
                <a:srgbClr val="0066C1"/>
              </a:gs>
              <a:gs pos="100000">
                <a:srgbClr val="094593"/>
              </a:gs>
            </a:gsLst>
            <a:lin ang="5400012" scaled="0"/>
          </a:gradFill>
          <a:ln>
            <a:noFill/>
          </a:ln>
        </p:spPr>
        <p:txBody>
          <a:bodyPr bIns="50800" rIns="50800" lIns="50800" tIns="50800" anchor="ctr" anchorCtr="0">
            <a:noAutofit/>
          </a:bodyPr>
          <a:lstStyle/>
          <a:p>
            <a:pPr algn="ctr" rtl="0" lvl="0" marR="0" indent="0" marL="0">
              <a:spcBef>
                <a:spcPts val="0"/>
              </a:spcBef>
              <a:buSzPct val="25000"/>
              <a:buNone/>
            </a:pPr>
            <a:r>
              <a:rPr sz="2400" lang="en-US">
                <a:solidFill>
                  <a:schemeClr val="lt1"/>
                </a:solidFill>
              </a:rPr>
              <a:t>Meeting</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y="0" x="0"/>
          <a:ext cy="0" cx="0"/>
          <a:chOff y="0" x="0"/>
          <a:chExt cy="0" cx="0"/>
        </a:xfrm>
      </p:grpSpPr>
      <p:cxnSp>
        <p:nvCxnSpPr>
          <p:cNvPr id="62" name="Shape 62"/>
          <p:cNvCxnSpPr/>
          <p:nvPr/>
        </p:nvCxnSpPr>
        <p:spPr>
          <a:xfrm>
            <a:off y="6234075" x="561625"/>
            <a:ext cy="56099" cx="10989300"/>
          </a:xfrm>
          <a:prstGeom prst="straightConnector1">
            <a:avLst/>
          </a:prstGeom>
          <a:noFill/>
          <a:ln w="38100" cap="flat">
            <a:solidFill>
              <a:schemeClr val="accent1"/>
            </a:solidFill>
            <a:prstDash val="solid"/>
            <a:round/>
            <a:headEnd w="lg" len="lg" type="none"/>
            <a:tailEnd w="lg" len="lg" type="none"/>
          </a:ln>
        </p:spPr>
      </p:cxnSp>
      <p:sp>
        <p:nvSpPr>
          <p:cNvPr id="63" name="Shape 63"/>
          <p:cNvSpPr/>
          <p:nvPr/>
        </p:nvSpPr>
        <p:spPr>
          <a:xfrm>
            <a:off y="5007300" x="2946400"/>
            <a:ext cy="1222200" cx="3169499"/>
          </a:xfrm>
          <a:prstGeom prst="roundRect">
            <a:avLst>
              <a:gd fmla="val 9910" name="adj"/>
            </a:avLst>
          </a:prstGeom>
          <a:gradFill>
            <a:gsLst>
              <a:gs pos="0">
                <a:srgbClr val="0066C1"/>
              </a:gs>
              <a:gs pos="100000">
                <a:srgbClr val="094593"/>
              </a:gs>
            </a:gsLst>
            <a:lin ang="5400012" scaled="0"/>
          </a:gradFill>
          <a:ln>
            <a:noFill/>
          </a:ln>
        </p:spPr>
        <p:txBody>
          <a:bodyPr bIns="50800" rIns="50800" lIns="50800" tIns="50800" anchor="ctr" anchorCtr="0">
            <a:noAutofit/>
          </a:bodyPr>
          <a:lstStyle/>
          <a:p>
            <a:pPr algn="ctr" rtl="0" lvl="0" marR="0" indent="0" marL="0">
              <a:spcBef>
                <a:spcPts val="0"/>
              </a:spcBef>
              <a:buSzPct val="25000"/>
              <a:buNone/>
            </a:pPr>
            <a:r>
              <a:rPr sz="2400" lang="en-US">
                <a:solidFill>
                  <a:schemeClr val="lt1"/>
                </a:solidFill>
                <a:latin typeface="Helvetica Neue"/>
                <a:ea typeface="Helvetica Neue"/>
                <a:cs typeface="Helvetica Neue"/>
                <a:sym typeface="Helvetica Neue"/>
              </a:rPr>
              <a:t>show interest as a reviewer</a:t>
            </a:r>
          </a:p>
        </p:txBody>
      </p:sp>
      <p:sp>
        <p:nvSpPr>
          <p:cNvPr id="64" name="Shape 64"/>
          <p:cNvSpPr/>
          <p:nvPr/>
        </p:nvSpPr>
        <p:spPr>
          <a:xfrm>
            <a:off y="6234075" x="2917825"/>
            <a:ext cy="985799" cx="3216599"/>
          </a:xfrm>
          <a:prstGeom prst="roundRect">
            <a:avLst>
              <a:gd fmla="val 9910" name="adj"/>
            </a:avLst>
          </a:prstGeom>
          <a:gradFill>
            <a:gsLst>
              <a:gs pos="0">
                <a:srgbClr val="0066C1"/>
              </a:gs>
              <a:gs pos="100000">
                <a:srgbClr val="094593"/>
              </a:gs>
            </a:gsLst>
            <a:lin ang="5400012" scaled="0"/>
          </a:gradFill>
          <a:ln>
            <a:noFill/>
          </a:ln>
        </p:spPr>
        <p:txBody>
          <a:bodyPr bIns="50800" rIns="50800" lIns="50800" tIns="50800" anchor="ctr" anchorCtr="0">
            <a:noAutofit/>
          </a:bodyPr>
          <a:lstStyle/>
          <a:p>
            <a:pPr algn="ctr" rtl="0" lvl="0">
              <a:spcBef>
                <a:spcPts val="0"/>
              </a:spcBef>
              <a:buSzPct val="25000"/>
              <a:buNone/>
            </a:pPr>
            <a:r>
              <a:rPr sz="2400" lang="en-US">
                <a:solidFill>
                  <a:schemeClr val="lt1"/>
                </a:solidFill>
                <a:latin typeface="Helvetica Neue"/>
                <a:ea typeface="Helvetica Neue"/>
                <a:cs typeface="Helvetica Neue"/>
                <a:sym typeface="Helvetica Neue"/>
              </a:rPr>
              <a:t>submit Manuscript </a:t>
            </a:r>
          </a:p>
        </p:txBody>
      </p:sp>
      <p:sp>
        <p:nvSpPr>
          <p:cNvPr id="65" name="Shape 65"/>
          <p:cNvSpPr/>
          <p:nvPr/>
        </p:nvSpPr>
        <p:spPr>
          <a:xfrm>
            <a:off y="5747325" x="8821675"/>
            <a:ext cy="1095000" cx="2351099"/>
          </a:xfrm>
          <a:prstGeom prst="roundRect">
            <a:avLst>
              <a:gd fmla="val 9910" name="adj"/>
            </a:avLst>
          </a:prstGeom>
          <a:gradFill>
            <a:gsLst>
              <a:gs pos="0">
                <a:srgbClr val="0066C1"/>
              </a:gs>
              <a:gs pos="100000">
                <a:srgbClr val="094593"/>
              </a:gs>
            </a:gsLst>
            <a:lin ang="5400012" scaled="0"/>
          </a:gradFill>
          <a:ln>
            <a:noFill/>
          </a:ln>
        </p:spPr>
        <p:txBody>
          <a:bodyPr bIns="50800" rIns="50800" lIns="50800" tIns="50800" anchor="ctr" anchorCtr="0">
            <a:noAutofit/>
          </a:bodyPr>
          <a:lstStyle/>
          <a:p>
            <a:pPr algn="ctr" rtl="0" lvl="0" marR="0" indent="0" marL="0">
              <a:spcBef>
                <a:spcPts val="0"/>
              </a:spcBef>
              <a:buSzPct val="25000"/>
              <a:buNone/>
            </a:pPr>
            <a:r>
              <a:rPr sz="2400" lang="en-US">
                <a:solidFill>
                  <a:srgbClr val="FFFFFF"/>
                </a:solidFill>
                <a:latin typeface="Helvetica Neue"/>
                <a:ea typeface="Helvetica Neue"/>
                <a:cs typeface="Helvetica Neue"/>
                <a:sym typeface="Helvetica Neue"/>
              </a:rPr>
              <a:t>complete review</a:t>
            </a:r>
          </a:p>
        </p:txBody>
      </p:sp>
      <p:sp>
        <p:nvSpPr>
          <p:cNvPr id="66" name="Shape 66"/>
          <p:cNvSpPr txBox="1"/>
          <p:nvPr/>
        </p:nvSpPr>
        <p:spPr>
          <a:xfrm>
            <a:off y="3157825" x="5076475"/>
            <a:ext cy="542999" cx="2022000"/>
          </a:xfrm>
          <a:prstGeom prst="rect">
            <a:avLst/>
          </a:prstGeom>
          <a:noFill/>
          <a:ln>
            <a:noFill/>
          </a:ln>
        </p:spPr>
        <p:txBody>
          <a:bodyPr bIns="91425" rIns="91425" lIns="91425" tIns="91425" anchor="t" anchorCtr="0">
            <a:noAutofit/>
          </a:bodyPr>
          <a:lstStyle/>
          <a:p>
            <a:pPr algn="ctr" rtl="0" lvl="0">
              <a:spcBef>
                <a:spcPts val="0"/>
              </a:spcBef>
              <a:buNone/>
            </a:pPr>
            <a:r>
              <a:rPr sz="2400" lang="en-US">
                <a:solidFill>
                  <a:schemeClr val="lt1"/>
                </a:solidFill>
              </a:rPr>
              <a:t>Deadline 1, 2</a:t>
            </a:r>
          </a:p>
        </p:txBody>
      </p:sp>
      <p:sp>
        <p:nvSpPr>
          <p:cNvPr id="67" name="Shape 67"/>
          <p:cNvSpPr txBox="1"/>
          <p:nvPr/>
        </p:nvSpPr>
        <p:spPr>
          <a:xfrm>
            <a:off y="3157825" x="10182400"/>
            <a:ext cy="542999" cx="2022000"/>
          </a:xfrm>
          <a:prstGeom prst="rect">
            <a:avLst/>
          </a:prstGeom>
          <a:noFill/>
          <a:ln>
            <a:noFill/>
          </a:ln>
        </p:spPr>
        <p:txBody>
          <a:bodyPr bIns="91425" rIns="91425" lIns="91425" tIns="91425" anchor="t" anchorCtr="0">
            <a:noAutofit/>
          </a:bodyPr>
          <a:lstStyle/>
          <a:p>
            <a:pPr algn="ctr" rtl="0" lvl="0">
              <a:spcBef>
                <a:spcPts val="0"/>
              </a:spcBef>
              <a:buNone/>
            </a:pPr>
            <a:r>
              <a:rPr sz="2400" lang="en-US">
                <a:solidFill>
                  <a:schemeClr val="lt1"/>
                </a:solidFill>
              </a:rPr>
              <a:t>Deadline 3</a:t>
            </a:r>
          </a:p>
        </p:txBody>
      </p:sp>
      <p:sp>
        <p:nvSpPr>
          <p:cNvPr id="68" name="Shape 68"/>
          <p:cNvSpPr txBox="1"/>
          <p:nvPr>
            <p:ph type="title"/>
          </p:nvPr>
        </p:nvSpPr>
        <p:spPr>
          <a:xfrm>
            <a:off y="406400" x="952500"/>
            <a:ext cy="2121000" cx="11099699"/>
          </a:xfrm>
          <a:prstGeom prst="rect">
            <a:avLst/>
          </a:prstGeom>
          <a:noFill/>
          <a:ln>
            <a:noFill/>
          </a:ln>
        </p:spPr>
        <p:txBody>
          <a:bodyPr bIns="0" rIns="0" lIns="0" tIns="0" anchor="ctr" anchorCtr="0">
            <a:noAutofit/>
          </a:bodyPr>
          <a:lstStyle/>
          <a:p>
            <a:pPr algn="ctr" rtl="0" lvl="0" marR="0" indent="0" marL="0">
              <a:spcBef>
                <a:spcPts val="0"/>
              </a:spcBef>
              <a:buSzPct val="25000"/>
              <a:buNone/>
            </a:pPr>
            <a:r>
              <a:rPr sz="8000" lang="en-US">
                <a:solidFill>
                  <a:srgbClr val="FFFFFF"/>
                </a:solidFill>
                <a:latin typeface="Helvetica Neue"/>
                <a:ea typeface="Helvetica Neue"/>
                <a:cs typeface="Helvetica Neue"/>
                <a:sym typeface="Helvetica Neue"/>
              </a:rPr>
              <a:t>Timeline Revised</a:t>
            </a:r>
          </a:p>
        </p:txBody>
      </p:sp>
      <p:sp>
        <p:nvSpPr>
          <p:cNvPr id="69" name="Shape 69"/>
          <p:cNvSpPr/>
          <p:nvPr/>
        </p:nvSpPr>
        <p:spPr>
          <a:xfrm>
            <a:off y="5346087" x="6363000"/>
            <a:ext cy="1804626" cx="2199312"/>
          </a:xfrm>
          <a:custGeom>
            <a:pathLst>
              <a:path w="21600" extrusionOk="0" h="21600">
                <a:moveTo>
                  <a:pt y="10800" x="0"/>
                </a:moveTo>
                <a:lnTo>
                  <a:pt y="21600" x="10800"/>
                </a:lnTo>
                <a:lnTo>
                  <a:pt y="10800" x="21600"/>
                </a:lnTo>
                <a:lnTo>
                  <a:pt y="0" x="10800"/>
                </a:lnTo>
                <a:close/>
              </a:path>
            </a:pathLst>
          </a:custGeom>
          <a:gradFill>
            <a:gsLst>
              <a:gs pos="0">
                <a:srgbClr val="0066C1"/>
              </a:gs>
              <a:gs pos="100000">
                <a:srgbClr val="094593"/>
              </a:gs>
            </a:gsLst>
            <a:lin ang="5400012" scaled="0"/>
          </a:gradFill>
          <a:ln>
            <a:noFill/>
          </a:ln>
        </p:spPr>
        <p:txBody>
          <a:bodyPr bIns="50800" rIns="50800" lIns="50800" tIns="50800" anchor="ctr" anchorCtr="0">
            <a:noAutofit/>
          </a:bodyPr>
          <a:lstStyle/>
          <a:p>
            <a:pPr algn="ctr" rtl="0" lvl="0" marR="0" indent="0" marL="0">
              <a:spcBef>
                <a:spcPts val="0"/>
              </a:spcBef>
              <a:buSzPct val="25000"/>
              <a:buNone/>
            </a:pPr>
            <a:r>
              <a:rPr sz="2400" lang="en-US">
                <a:solidFill>
                  <a:srgbClr val="FFFFFF"/>
                </a:solidFill>
                <a:latin typeface="Helvetica Neue"/>
                <a:ea typeface="Helvetica Neue"/>
                <a:cs typeface="Helvetica Neue"/>
                <a:sym typeface="Helvetica Neue"/>
              </a:rPr>
              <a:t>SWC matching</a:t>
            </a:r>
          </a:p>
        </p:txBody>
      </p:sp>
      <p:cxnSp>
        <p:nvCxnSpPr>
          <p:cNvPr id="70" name="Shape 70"/>
          <p:cNvCxnSpPr/>
          <p:nvPr/>
        </p:nvCxnSpPr>
        <p:spPr>
          <a:xfrm>
            <a:off y="4099875" x="6084300"/>
            <a:ext cy="4698600" cx="87600"/>
          </a:xfrm>
          <a:prstGeom prst="straightConnector1">
            <a:avLst/>
          </a:prstGeom>
          <a:noFill/>
          <a:ln w="38100" cap="flat">
            <a:solidFill>
              <a:schemeClr val="accent1"/>
            </a:solidFill>
            <a:prstDash val="solid"/>
            <a:round/>
            <a:headEnd w="lg" len="lg" type="none"/>
            <a:tailEnd w="lg" len="lg" type="none"/>
          </a:ln>
        </p:spPr>
      </p:cxnSp>
      <p:cxnSp>
        <p:nvCxnSpPr>
          <p:cNvPr id="71" name="Shape 71"/>
          <p:cNvCxnSpPr/>
          <p:nvPr/>
        </p:nvCxnSpPr>
        <p:spPr>
          <a:xfrm>
            <a:off y="4062450" x="11101500"/>
            <a:ext cy="4436699" cx="93599"/>
          </a:xfrm>
          <a:prstGeom prst="straightConnector1">
            <a:avLst/>
          </a:prstGeom>
          <a:noFill/>
          <a:ln w="38100" cap="flat">
            <a:solidFill>
              <a:schemeClr val="accent1"/>
            </a:solidFill>
            <a:prstDash val="solid"/>
            <a:round/>
            <a:headEnd w="lg" len="lg" type="none"/>
            <a:tailEnd w="lg" len="lg" type="none"/>
          </a:ln>
        </p:spPr>
      </p:cxnSp>
      <p:sp>
        <p:nvSpPr>
          <p:cNvPr id="72" name="Shape 72"/>
          <p:cNvSpPr txBox="1"/>
          <p:nvPr/>
        </p:nvSpPr>
        <p:spPr>
          <a:xfrm>
            <a:off y="5620225" x="217875"/>
            <a:ext cy="1222200" cx="2620800"/>
          </a:xfrm>
          <a:prstGeom prst="rect">
            <a:avLst/>
          </a:prstGeom>
          <a:noFill/>
          <a:ln>
            <a:noFill/>
          </a:ln>
        </p:spPr>
        <p:txBody>
          <a:bodyPr bIns="91425" rIns="91425" lIns="91425" tIns="91425" anchor="t" anchorCtr="0">
            <a:noAutofit/>
          </a:bodyPr>
          <a:lstStyle/>
          <a:p>
            <a:pPr algn="ctr" rtl="0" lvl="0">
              <a:spcBef>
                <a:spcPts val="0"/>
              </a:spcBef>
              <a:buNone/>
            </a:pPr>
            <a:r>
              <a:rPr sz="2000" lang="en-US">
                <a:solidFill>
                  <a:schemeClr val="lt1"/>
                </a:solidFill>
              </a:rPr>
              <a:t>email everyone to </a:t>
            </a:r>
          </a:p>
          <a:p>
            <a:pPr algn="ctr" rtl="0" lvl="0">
              <a:spcBef>
                <a:spcPts val="0"/>
              </a:spcBef>
              <a:buNone/>
            </a:pPr>
            <a:r>
              <a:rPr sz="2000" lang="en-US">
                <a:solidFill>
                  <a:schemeClr val="lt1"/>
                </a:solidFill>
              </a:rPr>
              <a:t>collect manuscripts &amp; recruit reviewers </a:t>
            </a:r>
          </a:p>
        </p:txBody>
      </p:sp>
      <p:cxnSp>
        <p:nvCxnSpPr>
          <p:cNvPr id="73" name="Shape 73"/>
          <p:cNvCxnSpPr>
            <a:stCxn id="74" idx="2"/>
          </p:cNvCxnSpPr>
          <p:nvPr/>
        </p:nvCxnSpPr>
        <p:spPr>
          <a:xfrm>
            <a:off y="4040412" x="8821674"/>
            <a:ext cy="4440300" cx="14700"/>
          </a:xfrm>
          <a:prstGeom prst="straightConnector1">
            <a:avLst/>
          </a:prstGeom>
          <a:noFill/>
          <a:ln w="38100" cap="flat">
            <a:solidFill>
              <a:schemeClr val="accent1"/>
            </a:solidFill>
            <a:prstDash val="solid"/>
            <a:round/>
            <a:headEnd w="lg" len="lg" type="none"/>
            <a:tailEnd w="lg" len="lg" type="none"/>
          </a:ln>
        </p:spPr>
      </p:cxnSp>
      <p:sp>
        <p:nvSpPr>
          <p:cNvPr id="74" name="Shape 74"/>
          <p:cNvSpPr txBox="1"/>
          <p:nvPr/>
        </p:nvSpPr>
        <p:spPr>
          <a:xfrm>
            <a:off y="2818212" x="7576675"/>
            <a:ext cy="1222200" cx="2489999"/>
          </a:xfrm>
          <a:prstGeom prst="rect">
            <a:avLst/>
          </a:prstGeom>
          <a:noFill/>
          <a:ln>
            <a:noFill/>
          </a:ln>
        </p:spPr>
        <p:txBody>
          <a:bodyPr bIns="91425" rIns="91425" lIns="91425" tIns="91425" anchor="t" anchorCtr="0">
            <a:noAutofit/>
          </a:bodyPr>
          <a:lstStyle/>
          <a:p>
            <a:pPr algn="ctr" rtl="0" lvl="0">
              <a:spcBef>
                <a:spcPts val="0"/>
              </a:spcBef>
              <a:buNone/>
            </a:pPr>
            <a:r>
              <a:rPr sz="2000" lang="en-US">
                <a:solidFill>
                  <a:schemeClr val="lt1"/>
                </a:solidFill>
              </a:rPr>
              <a:t>email reviewers to </a:t>
            </a:r>
          </a:p>
          <a:p>
            <a:pPr algn="ctr" rtl="0" lvl="0">
              <a:spcBef>
                <a:spcPts val="0"/>
              </a:spcBef>
              <a:buNone/>
            </a:pPr>
            <a:r>
              <a:rPr sz="2000" lang="en-US">
                <a:solidFill>
                  <a:schemeClr val="lt1"/>
                </a:solidFill>
              </a:rPr>
              <a:t>pick up assigned manuscripts</a:t>
            </a:r>
          </a:p>
        </p:txBody>
      </p:sp>
      <p:sp>
        <p:nvSpPr>
          <p:cNvPr id="75" name="Shape 75"/>
          <p:cNvSpPr/>
          <p:nvPr/>
        </p:nvSpPr>
        <p:spPr>
          <a:xfrm rot="-5400000">
            <a:off y="6018849" x="10922424"/>
            <a:ext cy="599099" cx="1928100"/>
          </a:xfrm>
          <a:prstGeom prst="roundRect">
            <a:avLst>
              <a:gd fmla="val 9910" name="adj"/>
            </a:avLst>
          </a:prstGeom>
          <a:gradFill>
            <a:gsLst>
              <a:gs pos="0">
                <a:srgbClr val="0066C1"/>
              </a:gs>
              <a:gs pos="100000">
                <a:srgbClr val="094593"/>
              </a:gs>
            </a:gsLst>
            <a:lin ang="5400012" scaled="0"/>
          </a:gradFill>
          <a:ln>
            <a:noFill/>
          </a:ln>
        </p:spPr>
        <p:txBody>
          <a:bodyPr bIns="50800" rIns="50800" lIns="50800" tIns="50800" anchor="ctr" anchorCtr="0">
            <a:noAutofit/>
          </a:bodyPr>
          <a:lstStyle/>
          <a:p>
            <a:pPr algn="ctr" rtl="0" lvl="0" marR="0" indent="0" marL="0">
              <a:spcBef>
                <a:spcPts val="0"/>
              </a:spcBef>
              <a:buSzPct val="25000"/>
              <a:buNone/>
            </a:pPr>
            <a:r>
              <a:rPr sz="2400" lang="en-US">
                <a:solidFill>
                  <a:schemeClr val="lt1"/>
                </a:solidFill>
              </a:rPr>
              <a:t>Meeting</a:t>
            </a:r>
          </a:p>
        </p:txBody>
      </p:sp>
      <p:cxnSp>
        <p:nvCxnSpPr>
          <p:cNvPr id="76" name="Shape 76"/>
          <p:cNvCxnSpPr/>
          <p:nvPr/>
        </p:nvCxnSpPr>
        <p:spPr>
          <a:xfrm>
            <a:off y="6458425" x="2917825"/>
            <a:ext cy="2339999" cx="56099"/>
          </a:xfrm>
          <a:prstGeom prst="straightConnector1">
            <a:avLst/>
          </a:prstGeom>
          <a:noFill/>
          <a:ln w="38100" cap="flat">
            <a:solidFill>
              <a:schemeClr val="accent1"/>
            </a:solidFill>
            <a:prstDash val="solid"/>
            <a:round/>
            <a:headEnd w="lg" len="lg" type="none"/>
            <a:tailEnd w="lg" len="lg" type="none"/>
          </a:ln>
        </p:spPr>
      </p:cxnSp>
      <p:sp>
        <p:nvSpPr>
          <p:cNvPr id="77" name="Shape 77"/>
          <p:cNvSpPr txBox="1"/>
          <p:nvPr/>
        </p:nvSpPr>
        <p:spPr>
          <a:xfrm>
            <a:off y="7595425" x="2946400"/>
            <a:ext cy="542999" cx="3113100"/>
          </a:xfrm>
          <a:prstGeom prst="rect">
            <a:avLst/>
          </a:prstGeom>
          <a:noFill/>
          <a:ln>
            <a:noFill/>
          </a:ln>
        </p:spPr>
        <p:txBody>
          <a:bodyPr bIns="91425" rIns="91425" lIns="91425" tIns="91425" anchor="t" anchorCtr="0">
            <a:noAutofit/>
          </a:bodyPr>
          <a:lstStyle/>
          <a:p>
            <a:pPr algn="ctr" rtl="0">
              <a:spcBef>
                <a:spcPts val="0"/>
              </a:spcBef>
              <a:buNone/>
            </a:pPr>
            <a:r>
              <a:rPr sz="1800" lang="en-US">
                <a:solidFill>
                  <a:schemeClr val="lt1"/>
                </a:solidFill>
              </a:rPr>
              <a:t>Manucripts collection</a:t>
            </a:r>
          </a:p>
          <a:p>
            <a:pPr algn="ctr" rtl="0">
              <a:spcBef>
                <a:spcPts val="0"/>
              </a:spcBef>
              <a:buNone/>
            </a:pPr>
            <a:r>
              <a:rPr sz="1800" lang="en-US">
                <a:solidFill>
                  <a:schemeClr val="lt1"/>
                </a:solidFill>
              </a:rPr>
              <a:t>&amp;</a:t>
            </a:r>
          </a:p>
          <a:p>
            <a:pPr algn="ctr">
              <a:spcBef>
                <a:spcPts val="0"/>
              </a:spcBef>
              <a:buNone/>
            </a:pPr>
            <a:r>
              <a:rPr sz="1800" lang="en-US">
                <a:solidFill>
                  <a:schemeClr val="lt1"/>
                </a:solidFill>
              </a:rPr>
              <a:t>reviewer recruit</a:t>
            </a:r>
          </a:p>
        </p:txBody>
      </p:sp>
      <p:sp>
        <p:nvSpPr>
          <p:cNvPr id="78" name="Shape 78"/>
          <p:cNvSpPr txBox="1"/>
          <p:nvPr/>
        </p:nvSpPr>
        <p:spPr>
          <a:xfrm>
            <a:off y="7575400" x="8790925"/>
            <a:ext cy="542999" cx="2489999"/>
          </a:xfrm>
          <a:prstGeom prst="rect">
            <a:avLst/>
          </a:prstGeom>
          <a:noFill/>
          <a:ln>
            <a:noFill/>
          </a:ln>
        </p:spPr>
        <p:txBody>
          <a:bodyPr bIns="91425" rIns="91425" lIns="91425" tIns="91425" anchor="t" anchorCtr="0">
            <a:noAutofit/>
          </a:bodyPr>
          <a:lstStyle/>
          <a:p>
            <a:pPr algn="ctr" rtl="0">
              <a:spcBef>
                <a:spcPts val="0"/>
              </a:spcBef>
              <a:buNone/>
            </a:pPr>
            <a:r>
              <a:rPr sz="1800" lang="en-US">
                <a:solidFill>
                  <a:schemeClr val="lt1"/>
                </a:solidFill>
              </a:rPr>
              <a:t>Paper pick up</a:t>
            </a:r>
          </a:p>
          <a:p>
            <a:pPr algn="ctr" rtl="0">
              <a:spcBef>
                <a:spcPts val="0"/>
              </a:spcBef>
              <a:buNone/>
            </a:pPr>
            <a:r>
              <a:rPr sz="1800" lang="en-US">
                <a:solidFill>
                  <a:schemeClr val="lt1"/>
                </a:solidFill>
              </a:rPr>
              <a:t>&amp;</a:t>
            </a:r>
          </a:p>
          <a:p>
            <a:pPr algn="ctr">
              <a:spcBef>
                <a:spcPts val="0"/>
              </a:spcBef>
              <a:buNone/>
            </a:pPr>
            <a:r>
              <a:rPr sz="1800" lang="en-US">
                <a:solidFill>
                  <a:schemeClr val="lt1"/>
                </a:solidFill>
              </a:rPr>
              <a:t>Reviewing</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y="0" x="0"/>
          <a:ext cy="0" cx="0"/>
          <a:chOff y="0" x="0"/>
          <a:chExt cy="0" cx="0"/>
        </a:xfrm>
      </p:grpSpPr>
      <p:sp>
        <p:nvSpPr>
          <p:cNvPr id="83" name="Shape 83"/>
          <p:cNvSpPr txBox="1"/>
          <p:nvPr>
            <p:ph type="title"/>
          </p:nvPr>
        </p:nvSpPr>
        <p:spPr>
          <a:xfrm>
            <a:off y="406400" x="952500"/>
            <a:ext cy="2120899" cx="11099799"/>
          </a:xfrm>
          <a:prstGeom prst="rect">
            <a:avLst/>
          </a:prstGeom>
          <a:noFill/>
          <a:ln>
            <a:noFill/>
          </a:ln>
        </p:spPr>
        <p:txBody>
          <a:bodyPr bIns="0" rIns="0" lIns="0" tIns="0" anchor="ctr" anchorCtr="0">
            <a:noAutofit/>
          </a:bodyPr>
          <a:lstStyle/>
          <a:p>
            <a:pPr algn="ctr" rtl="0" lvl="0" marR="0" indent="0" marL="0">
              <a:spcBef>
                <a:spcPts val="0"/>
              </a:spcBef>
              <a:buSzPct val="25000"/>
              <a:buNone/>
            </a:pPr>
            <a:r>
              <a:rPr strike="noStrike" u="none" b="0" cap="none" baseline="0" sz="8000" lang="en-US" i="0">
                <a:solidFill>
                  <a:srgbClr val="FFFFFF"/>
                </a:solidFill>
                <a:latin typeface="Helvetica Neue"/>
                <a:ea typeface="Helvetica Neue"/>
                <a:cs typeface="Helvetica Neue"/>
                <a:sym typeface="Helvetica Neue"/>
              </a:rPr>
              <a:t>Submission</a:t>
            </a:r>
          </a:p>
        </p:txBody>
      </p:sp>
      <p:sp>
        <p:nvSpPr>
          <p:cNvPr id="84" name="Shape 84"/>
          <p:cNvSpPr txBox="1"/>
          <p:nvPr>
            <p:ph idx="1" type="body"/>
          </p:nvPr>
        </p:nvSpPr>
        <p:spPr>
          <a:xfrm>
            <a:off y="2870200" x="723900"/>
            <a:ext cy="6286499" cx="3069581"/>
          </a:xfrm>
          <a:prstGeom prst="rect">
            <a:avLst/>
          </a:prstGeom>
          <a:noFill/>
          <a:ln>
            <a:noFill/>
          </a:ln>
        </p:spPr>
        <p:txBody>
          <a:bodyPr bIns="0" rIns="0" lIns="0" tIns="0" anchor="ctr" anchorCtr="0">
            <a:noAutofit/>
          </a:bodyPr>
          <a:lstStyle/>
          <a:p>
            <a:pPr algn="l" rtl="0" lvl="0" marR="0" indent="-381000" marL="381000">
              <a:spcBef>
                <a:spcPts val="0"/>
              </a:spcBef>
              <a:buClr>
                <a:srgbClr val="FFFFFF"/>
              </a:buClr>
              <a:buSzPct val="75000"/>
              <a:buFont typeface="Helvetica Neue"/>
              <a:buChar char="•"/>
            </a:pPr>
            <a:r>
              <a:rPr strike="noStrike" u="none" b="0" cap="none" baseline="0" sz="2800" lang="en-US" i="0">
                <a:solidFill>
                  <a:srgbClr val="FFFFFF"/>
                </a:solidFill>
                <a:latin typeface="Helvetica Neue"/>
                <a:ea typeface="Helvetica Neue"/>
                <a:cs typeface="Helvetica Neue"/>
                <a:sym typeface="Helvetica Neue"/>
              </a:rPr>
              <a:t>Personal Info</a:t>
            </a:r>
          </a:p>
          <a:p>
            <a:pPr algn="l" rtl="0" lvl="0" marR="0" indent="-381000" marL="381000">
              <a:spcBef>
                <a:spcPts val="3800"/>
              </a:spcBef>
              <a:buClr>
                <a:srgbClr val="FFFFFF"/>
              </a:buClr>
              <a:buSzPct val="75000"/>
              <a:buFont typeface="Helvetica Neue"/>
              <a:buChar char="•"/>
            </a:pPr>
            <a:r>
              <a:rPr strike="noStrike" u="none" b="0" cap="none" baseline="0" sz="2800" lang="en-US" i="0">
                <a:solidFill>
                  <a:srgbClr val="FFFFFF"/>
                </a:solidFill>
                <a:latin typeface="Helvetica Neue"/>
                <a:ea typeface="Helvetica Neue"/>
                <a:cs typeface="Helvetica Neue"/>
                <a:sym typeface="Helvetica Neue"/>
              </a:rPr>
              <a:t>Agreement form</a:t>
            </a:r>
          </a:p>
          <a:p>
            <a:pPr algn="l" rtl="0" lvl="0" marR="0" indent="-381000" marL="381000">
              <a:spcBef>
                <a:spcPts val="3800"/>
              </a:spcBef>
              <a:buClr>
                <a:srgbClr val="FFFFFF"/>
              </a:buClr>
              <a:buSzPct val="75000"/>
              <a:buFont typeface="Helvetica Neue"/>
              <a:buChar char="•"/>
            </a:pPr>
            <a:r>
              <a:rPr strike="noStrike" u="none" b="0" cap="none" baseline="0" sz="2800" lang="en-US" i="0">
                <a:solidFill>
                  <a:srgbClr val="FFFFFF"/>
                </a:solidFill>
                <a:latin typeface="Helvetica Neue"/>
                <a:ea typeface="Helvetica Neue"/>
                <a:cs typeface="Helvetica Neue"/>
                <a:sym typeface="Helvetica Neue"/>
              </a:rPr>
              <a:t>Submission</a:t>
            </a:r>
          </a:p>
          <a:p>
            <a:pPr algn="l" rtl="0" lvl="0" marR="0" indent="-381000" marL="381000">
              <a:spcBef>
                <a:spcPts val="3800"/>
              </a:spcBef>
              <a:buClr>
                <a:srgbClr val="FFFFFF"/>
              </a:buClr>
              <a:buSzPct val="75000"/>
              <a:buFont typeface="Helvetica Neue"/>
              <a:buChar char="•"/>
            </a:pPr>
            <a:r>
              <a:rPr strike="noStrike" u="none" b="0" cap="none" baseline="0" sz="2800" lang="en-US" i="0">
                <a:solidFill>
                  <a:srgbClr val="FFFFFF"/>
                </a:solidFill>
                <a:latin typeface="Helvetica Neue"/>
                <a:ea typeface="Helvetica Neue"/>
                <a:cs typeface="Helvetica Neue"/>
                <a:sym typeface="Helvetica Neue"/>
              </a:rPr>
              <a:t>Submission reminder</a:t>
            </a:r>
          </a:p>
          <a:p>
            <a:pPr algn="l" rtl="0" lvl="0" marR="0" indent="-381000" marL="381000">
              <a:spcBef>
                <a:spcPts val="3800"/>
              </a:spcBef>
              <a:buClr>
                <a:srgbClr val="FFFFFF"/>
              </a:buClr>
              <a:buSzPct val="75000"/>
              <a:buFont typeface="Helvetica Neue"/>
              <a:buChar char="•"/>
            </a:pPr>
            <a:r>
              <a:rPr strike="noStrike" u="none" b="0" cap="none" baseline="0" sz="2800" lang="en-US" i="0">
                <a:solidFill>
                  <a:srgbClr val="FFFFFF"/>
                </a:solidFill>
                <a:latin typeface="Helvetica Neue"/>
                <a:ea typeface="Helvetica Neue"/>
                <a:cs typeface="Helvetica Neue"/>
                <a:sym typeface="Helvetica Neue"/>
              </a:rPr>
              <a:t>Submission confirmation</a:t>
            </a:r>
          </a:p>
        </p:txBody>
      </p:sp>
      <p:sp>
        <p:nvSpPr>
          <p:cNvPr id="85" name="Shape 85"/>
          <p:cNvSpPr/>
          <p:nvPr/>
        </p:nvSpPr>
        <p:spPr>
          <a:xfrm>
            <a:off y="2362050" x="4650705"/>
            <a:ext cy="470048" cx="2820145"/>
          </a:xfrm>
          <a:prstGeom prst="roundRect">
            <a:avLst>
              <a:gd fmla="val 40528" name="adj"/>
            </a:avLst>
          </a:prstGeom>
          <a:gradFill>
            <a:gsLst>
              <a:gs pos="0">
                <a:srgbClr val="0066C1"/>
              </a:gs>
              <a:gs pos="100000">
                <a:srgbClr val="094593"/>
              </a:gs>
            </a:gsLst>
            <a:lin ang="5400000" scaled="0"/>
          </a:gradFill>
          <a:ln>
            <a:noFill/>
          </a:ln>
        </p:spPr>
        <p:txBody>
          <a:bodyPr bIns="50800" rIns="50800" lIns="50800" tIns="50800" anchor="ctr" anchorCtr="0">
            <a:noAutofit/>
          </a:bodyPr>
          <a:lstStyle/>
          <a:p>
            <a:pPr algn="ctr" rtl="0" lvl="0" marR="0" indent="0" marL="0">
              <a:spcBef>
                <a:spcPts val="0"/>
              </a:spcBef>
              <a:buSzPct val="25000"/>
              <a:buNone/>
            </a:pPr>
            <a:r>
              <a:rPr strike="noStrike" u="none" b="0" cap="none" baseline="0" sz="2400" lang="en-US" i="0">
                <a:solidFill>
                  <a:srgbClr val="FFFFFF"/>
                </a:solidFill>
                <a:latin typeface="Helvetica Neue"/>
                <a:ea typeface="Helvetica Neue"/>
                <a:cs typeface="Helvetica Neue"/>
                <a:sym typeface="Helvetica Neue"/>
              </a:rPr>
              <a:t>select submission</a:t>
            </a:r>
          </a:p>
        </p:txBody>
      </p:sp>
      <p:sp>
        <p:nvSpPr>
          <p:cNvPr id="86" name="Shape 86"/>
          <p:cNvSpPr/>
          <p:nvPr/>
        </p:nvSpPr>
        <p:spPr>
          <a:xfrm>
            <a:off y="4432300" x="8851900"/>
            <a:ext cy="470048" cx="3264644"/>
          </a:xfrm>
          <a:prstGeom prst="roundRect">
            <a:avLst>
              <a:gd fmla="val 40528" name="adj"/>
            </a:avLst>
          </a:prstGeom>
          <a:gradFill>
            <a:gsLst>
              <a:gs pos="0">
                <a:srgbClr val="0066C1"/>
              </a:gs>
              <a:gs pos="100000">
                <a:srgbClr val="094593"/>
              </a:gs>
            </a:gsLst>
            <a:lin ang="5400000" scaled="0"/>
          </a:gradFill>
          <a:ln>
            <a:noFill/>
          </a:ln>
        </p:spPr>
        <p:txBody>
          <a:bodyPr bIns="50800" rIns="50800" lIns="50800" tIns="50800" anchor="ctr" anchorCtr="0">
            <a:noAutofit/>
          </a:bodyPr>
          <a:lstStyle/>
          <a:p>
            <a:pPr algn="ctr" rtl="0" lvl="0" marR="0" indent="0" marL="0">
              <a:spcBef>
                <a:spcPts val="0"/>
              </a:spcBef>
              <a:buSzPct val="25000"/>
              <a:buNone/>
            </a:pPr>
            <a:r>
              <a:rPr strike="noStrike" u="none" b="0" cap="none" baseline="0" sz="2400" lang="en-US" i="0">
                <a:solidFill>
                  <a:srgbClr val="FFFFFF"/>
                </a:solidFill>
                <a:latin typeface="Helvetica Neue"/>
                <a:ea typeface="Helvetica Neue"/>
                <a:cs typeface="Helvetica Neue"/>
                <a:sym typeface="Helvetica Neue"/>
              </a:rPr>
              <a:t>provide personal info</a:t>
            </a:r>
          </a:p>
        </p:txBody>
      </p:sp>
      <p:sp>
        <p:nvSpPr>
          <p:cNvPr id="87" name="Shape 87"/>
          <p:cNvSpPr/>
          <p:nvPr/>
        </p:nvSpPr>
        <p:spPr>
          <a:xfrm>
            <a:off y="5919283" x="8656453"/>
            <a:ext cy="470050" cx="3480544"/>
          </a:xfrm>
          <a:prstGeom prst="roundRect">
            <a:avLst>
              <a:gd fmla="val 40528" name="adj"/>
            </a:avLst>
          </a:prstGeom>
          <a:gradFill>
            <a:gsLst>
              <a:gs pos="0">
                <a:srgbClr val="0066C1"/>
              </a:gs>
              <a:gs pos="100000">
                <a:srgbClr val="094593"/>
              </a:gs>
            </a:gsLst>
            <a:lin ang="5400000" scaled="0"/>
          </a:gradFill>
          <a:ln>
            <a:noFill/>
          </a:ln>
        </p:spPr>
        <p:txBody>
          <a:bodyPr bIns="50800" rIns="50800" lIns="50800" tIns="50800" anchor="ctr" anchorCtr="0">
            <a:noAutofit/>
          </a:bodyPr>
          <a:lstStyle/>
          <a:p>
            <a:pPr algn="ctr" rtl="0" lvl="0" marR="0" indent="0" marL="0">
              <a:spcBef>
                <a:spcPts val="0"/>
              </a:spcBef>
              <a:buSzPct val="25000"/>
              <a:buNone/>
            </a:pPr>
            <a:r>
              <a:rPr strike="noStrike" u="none" b="0" cap="none" baseline="0" sz="2400" lang="en-US" i="0">
                <a:solidFill>
                  <a:srgbClr val="FFFFFF"/>
                </a:solidFill>
                <a:latin typeface="Helvetica Neue"/>
                <a:ea typeface="Helvetica Neue"/>
                <a:cs typeface="Helvetica Neue"/>
                <a:sym typeface="Helvetica Neue"/>
              </a:rPr>
              <a:t>sign agreement form</a:t>
            </a:r>
          </a:p>
        </p:txBody>
      </p:sp>
      <p:sp>
        <p:nvSpPr>
          <p:cNvPr id="88" name="Shape 88"/>
          <p:cNvSpPr/>
          <p:nvPr/>
        </p:nvSpPr>
        <p:spPr>
          <a:xfrm>
            <a:off y="7561431" x="3746500"/>
            <a:ext cy="1943100" cx="1922273"/>
          </a:xfrm>
          <a:prstGeom prst="roundRect">
            <a:avLst>
              <a:gd fmla="val 9910" name="adj"/>
            </a:avLst>
          </a:prstGeom>
          <a:gradFill>
            <a:gsLst>
              <a:gs pos="0">
                <a:srgbClr val="0066C1"/>
              </a:gs>
              <a:gs pos="100000">
                <a:srgbClr val="094593"/>
              </a:gs>
            </a:gsLst>
            <a:lin ang="5400000" scaled="0"/>
          </a:gradFill>
          <a:ln>
            <a:noFill/>
          </a:ln>
        </p:spPr>
        <p:txBody>
          <a:bodyPr bIns="50800" rIns="50800" lIns="50800" tIns="50800" anchor="ctr" anchorCtr="0">
            <a:noAutofit/>
          </a:bodyPr>
          <a:lstStyle/>
          <a:p>
            <a:pPr algn="ctr" rtl="0" lvl="0" marR="0" indent="0" marL="0">
              <a:spcBef>
                <a:spcPts val="0"/>
              </a:spcBef>
              <a:buSzPct val="25000"/>
              <a:buNone/>
            </a:pPr>
            <a:r>
              <a:rPr strike="noStrike" u="none" b="0" cap="none" baseline="0" sz="2400" lang="en-US" i="0">
                <a:solidFill>
                  <a:srgbClr val="FFFFFF"/>
                </a:solidFill>
                <a:latin typeface="Helvetica Neue"/>
                <a:ea typeface="Helvetica Neue"/>
                <a:cs typeface="Helvetica Neue"/>
                <a:sym typeface="Helvetica Neue"/>
              </a:rPr>
              <a:t>get confirmation email for successful submission</a:t>
            </a:r>
          </a:p>
        </p:txBody>
      </p:sp>
      <p:sp>
        <p:nvSpPr>
          <p:cNvPr id="89" name="Shape 89"/>
          <p:cNvSpPr/>
          <p:nvPr/>
        </p:nvSpPr>
        <p:spPr>
          <a:xfrm>
            <a:off y="3919725" x="8065739"/>
            <a:ext cy="508150" cx="511274"/>
          </a:xfrm>
          <a:custGeom>
            <a:pathLst>
              <a:path w="21600" extrusionOk="0" h="21600">
                <a:moveTo>
                  <a:pt y="10800" x="0"/>
                </a:moveTo>
                <a:lnTo>
                  <a:pt y="21600" x="10800"/>
                </a:lnTo>
                <a:lnTo>
                  <a:pt y="10800" x="21600"/>
                </a:lnTo>
                <a:lnTo>
                  <a:pt y="0" x="10800"/>
                </a:lnTo>
                <a:close/>
              </a:path>
            </a:pathLst>
          </a:custGeom>
          <a:gradFill>
            <a:gsLst>
              <a:gs pos="0">
                <a:srgbClr val="0066C1"/>
              </a:gs>
              <a:gs pos="100000">
                <a:srgbClr val="094593"/>
              </a:gs>
            </a:gsLst>
            <a:lin ang="5400000" scaled="0"/>
          </a:gradFill>
          <a:ln>
            <a:noFill/>
          </a:ln>
        </p:spPr>
        <p:txBody>
          <a:bodyPr bIns="50800" rIns="50800" lIns="50800" tIns="50800" anchor="ctr" anchorCtr="0">
            <a:noAutofit/>
          </a:bodyPr>
          <a:lstStyle/>
          <a:p>
            <a:pPr algn="ctr" rtl="0" lvl="0" marR="0" indent="0" marL="0">
              <a:spcBef>
                <a:spcPts val="0"/>
              </a:spcBef>
              <a:buNone/>
            </a:pPr>
            <a:r>
              <a:t/>
            </a:r>
            <a:endParaRPr strike="noStrike" u="none" b="0" cap="none" baseline="0" sz="2400" i="0">
              <a:solidFill>
                <a:srgbClr val="FFFFFF"/>
              </a:solidFill>
              <a:latin typeface="Helvetica Neue"/>
              <a:ea typeface="Helvetica Neue"/>
              <a:cs typeface="Helvetica Neue"/>
              <a:sym typeface="Helvetica Neue"/>
            </a:endParaRPr>
          </a:p>
        </p:txBody>
      </p:sp>
      <p:sp>
        <p:nvSpPr>
          <p:cNvPr id="90" name="Shape 90"/>
          <p:cNvSpPr/>
          <p:nvPr/>
        </p:nvSpPr>
        <p:spPr>
          <a:xfrm>
            <a:off y="4432300" x="3873500"/>
            <a:ext cy="470048" cx="3917354"/>
          </a:xfrm>
          <a:prstGeom prst="roundRect">
            <a:avLst>
              <a:gd fmla="val 40528" name="adj"/>
            </a:avLst>
          </a:prstGeom>
          <a:gradFill>
            <a:gsLst>
              <a:gs pos="0">
                <a:srgbClr val="0066C1"/>
              </a:gs>
              <a:gs pos="100000">
                <a:srgbClr val="094593"/>
              </a:gs>
            </a:gsLst>
            <a:lin ang="5400000" scaled="0"/>
          </a:gradFill>
          <a:ln>
            <a:noFill/>
          </a:ln>
        </p:spPr>
        <p:txBody>
          <a:bodyPr bIns="50800" rIns="50800" lIns="50800" tIns="50800" anchor="ctr" anchorCtr="0">
            <a:noAutofit/>
          </a:bodyPr>
          <a:lstStyle/>
          <a:p>
            <a:pPr algn="ctr" rtl="0" lvl="0" marR="0" indent="0" marL="0">
              <a:spcBef>
                <a:spcPts val="0"/>
              </a:spcBef>
              <a:buSzPct val="25000"/>
              <a:buNone/>
            </a:pPr>
            <a:r>
              <a:rPr strike="noStrike" u="none" b="0" cap="none" baseline="0" sz="2400" lang="en-US" i="0">
                <a:solidFill>
                  <a:srgbClr val="FFFFFF"/>
                </a:solidFill>
                <a:latin typeface="Helvetica Neue"/>
                <a:ea typeface="Helvetica Neue"/>
                <a:cs typeface="Helvetica Neue"/>
                <a:sym typeface="Helvetica Neue"/>
              </a:rPr>
              <a:t>sign in with email address</a:t>
            </a:r>
          </a:p>
        </p:txBody>
      </p:sp>
      <p:sp>
        <p:nvSpPr>
          <p:cNvPr id="91" name="Shape 91"/>
          <p:cNvSpPr/>
          <p:nvPr/>
        </p:nvSpPr>
        <p:spPr>
          <a:xfrm>
            <a:off y="6740427" x="5958676"/>
            <a:ext cy="469900" cx="3483075"/>
          </a:xfrm>
          <a:prstGeom prst="roundRect">
            <a:avLst>
              <a:gd fmla="val 40541" name="adj"/>
            </a:avLst>
          </a:prstGeom>
          <a:gradFill>
            <a:gsLst>
              <a:gs pos="0">
                <a:srgbClr val="0066C1"/>
              </a:gs>
              <a:gs pos="100000">
                <a:srgbClr val="094593"/>
              </a:gs>
            </a:gsLst>
            <a:lin ang="5400000" scaled="0"/>
          </a:gradFill>
          <a:ln>
            <a:noFill/>
          </a:ln>
        </p:spPr>
        <p:txBody>
          <a:bodyPr bIns="50800" rIns="50800" lIns="50800" tIns="50800" anchor="ctr" anchorCtr="0">
            <a:noAutofit/>
          </a:bodyPr>
          <a:lstStyle/>
          <a:p>
            <a:pPr algn="ctr" rtl="0" lvl="0" marR="0" indent="0" marL="0">
              <a:spcBef>
                <a:spcPts val="0"/>
              </a:spcBef>
              <a:buSzPct val="25000"/>
              <a:buNone/>
            </a:pPr>
            <a:r>
              <a:rPr strike="noStrike" u="none" b="0" cap="none" baseline="0" sz="2400" lang="en-US" i="0">
                <a:solidFill>
                  <a:srgbClr val="FFFFFF"/>
                </a:solidFill>
                <a:latin typeface="Helvetica Neue"/>
                <a:ea typeface="Helvetica Neue"/>
                <a:cs typeface="Helvetica Neue"/>
                <a:sym typeface="Helvetica Neue"/>
              </a:rPr>
              <a:t>submit manuscript</a:t>
            </a:r>
          </a:p>
        </p:txBody>
      </p:sp>
      <p:sp>
        <p:nvSpPr>
          <p:cNvPr id="92" name="Shape 92"/>
          <p:cNvSpPr/>
          <p:nvPr/>
        </p:nvSpPr>
        <p:spPr>
          <a:xfrm>
            <a:off y="7557436" x="10409425"/>
            <a:ext cy="1943100" cx="1654360"/>
          </a:xfrm>
          <a:prstGeom prst="roundRect">
            <a:avLst>
              <a:gd fmla="val 11515" name="adj"/>
            </a:avLst>
          </a:prstGeom>
          <a:gradFill>
            <a:gsLst>
              <a:gs pos="0">
                <a:srgbClr val="0066C1"/>
              </a:gs>
              <a:gs pos="100000">
                <a:srgbClr val="094593"/>
              </a:gs>
            </a:gsLst>
            <a:lin ang="5400000" scaled="0"/>
          </a:gradFill>
          <a:ln>
            <a:noFill/>
          </a:ln>
        </p:spPr>
        <p:txBody>
          <a:bodyPr bIns="50800" rIns="50800" lIns="50800" tIns="50800" anchor="ctr" anchorCtr="0">
            <a:noAutofit/>
          </a:bodyPr>
          <a:lstStyle/>
          <a:p>
            <a:pPr algn="ctr" rtl="0" lvl="0" marR="0" indent="0" marL="0">
              <a:spcBef>
                <a:spcPts val="0"/>
              </a:spcBef>
              <a:buSzPct val="25000"/>
              <a:buNone/>
            </a:pPr>
            <a:r>
              <a:rPr strike="noStrike" u="none" b="0" cap="none" baseline="0" sz="2400" lang="en-US" i="0">
                <a:solidFill>
                  <a:srgbClr val="FFFFFF"/>
                </a:solidFill>
                <a:latin typeface="Helvetica Neue"/>
                <a:ea typeface="Helvetica Neue"/>
                <a:cs typeface="Helvetica Neue"/>
                <a:sym typeface="Helvetica Neue"/>
              </a:rPr>
              <a:t>get reminder email for submission deadline</a:t>
            </a:r>
          </a:p>
        </p:txBody>
      </p:sp>
      <p:sp>
        <p:nvSpPr>
          <p:cNvPr id="93" name="Shape 93"/>
          <p:cNvSpPr/>
          <p:nvPr/>
        </p:nvSpPr>
        <p:spPr>
          <a:xfrm>
            <a:off y="4057489" x="6439105"/>
            <a:ext cy="406550" cx="1914427"/>
          </a:xfrm>
          <a:prstGeom prst="rect">
            <a:avLst/>
          </a:prstGeom>
          <a:noFill/>
          <a:ln>
            <a:noFill/>
          </a:ln>
        </p:spPr>
        <p:txBody>
          <a:bodyPr bIns="0" rIns="0" lIns="0" tIns="0" anchor="ctr" anchorCtr="0">
            <a:noAutofit/>
          </a:bodyPr>
          <a:lstStyle/>
          <a:p>
            <a:pPr algn="ctr" rtl="0" lvl="0" marR="0" indent="0" marL="0">
              <a:spcBef>
                <a:spcPts val="0"/>
              </a:spcBef>
              <a:buSzPct val="25000"/>
              <a:buNone/>
            </a:pPr>
            <a:r>
              <a:rPr strike="noStrike" u="none" b="0" cap="none" baseline="0" sz="1600" lang="en-US" i="0">
                <a:solidFill>
                  <a:srgbClr val="FFFFFF"/>
                </a:solidFill>
                <a:latin typeface="Helvetica Neue"/>
                <a:ea typeface="Helvetica Neue"/>
                <a:cs typeface="Helvetica Neue"/>
                <a:sym typeface="Helvetica Neue"/>
              </a:rPr>
              <a:t>registered user</a:t>
            </a:r>
          </a:p>
        </p:txBody>
      </p:sp>
      <p:sp>
        <p:nvSpPr>
          <p:cNvPr id="94" name="Shape 94"/>
          <p:cNvSpPr/>
          <p:nvPr/>
        </p:nvSpPr>
        <p:spPr>
          <a:xfrm>
            <a:off y="4063296" x="8074074"/>
            <a:ext cy="406400" cx="1917700"/>
          </a:xfrm>
          <a:prstGeom prst="rect">
            <a:avLst/>
          </a:prstGeom>
          <a:noFill/>
          <a:ln>
            <a:noFill/>
          </a:ln>
        </p:spPr>
        <p:txBody>
          <a:bodyPr bIns="0" rIns="0" lIns="0" tIns="0" anchor="ctr" anchorCtr="0">
            <a:noAutofit/>
          </a:bodyPr>
          <a:lstStyle/>
          <a:p>
            <a:pPr algn="ctr" rtl="0" lvl="0" marR="0" indent="0" marL="0">
              <a:spcBef>
                <a:spcPts val="0"/>
              </a:spcBef>
              <a:buSzPct val="25000"/>
              <a:buNone/>
            </a:pPr>
            <a:r>
              <a:rPr strike="noStrike" u="none" b="0" cap="none" baseline="0" sz="1600" lang="en-US" i="0">
                <a:solidFill>
                  <a:srgbClr val="FFFFFF"/>
                </a:solidFill>
                <a:latin typeface="Helvetica Neue"/>
                <a:ea typeface="Helvetica Neue"/>
                <a:cs typeface="Helvetica Neue"/>
                <a:sym typeface="Helvetica Neue"/>
              </a:rPr>
              <a:t>new user</a:t>
            </a:r>
          </a:p>
        </p:txBody>
      </p:sp>
      <p:cxnSp>
        <p:nvCxnSpPr>
          <p:cNvPr id="95" name="Shape 95"/>
          <p:cNvCxnSpPr/>
          <p:nvPr/>
        </p:nvCxnSpPr>
        <p:spPr>
          <a:xfrm>
            <a:off y="2857500" x="8331571"/>
            <a:ext cy="248893" cx="0"/>
          </a:xfrm>
          <a:prstGeom prst="straightConnector1">
            <a:avLst/>
          </a:prstGeom>
          <a:noFill/>
          <a:ln w="25400" cap="flat">
            <a:solidFill>
              <a:srgbClr val="FFFFFF"/>
            </a:solidFill>
            <a:prstDash val="solid"/>
            <a:miter/>
            <a:headEnd w="med" len="med" type="none"/>
            <a:tailEnd w="lg" len="lg" type="triangle"/>
          </a:ln>
        </p:spPr>
      </p:cxnSp>
      <p:cxnSp>
        <p:nvCxnSpPr>
          <p:cNvPr id="96" name="Shape 96"/>
          <p:cNvCxnSpPr/>
          <p:nvPr/>
        </p:nvCxnSpPr>
        <p:spPr>
          <a:xfrm flipH="1">
            <a:off y="4288723" x="7786487"/>
            <a:ext cy="385881" cx="385881"/>
          </a:xfrm>
          <a:prstGeom prst="straightConnector1">
            <a:avLst/>
          </a:prstGeom>
          <a:noFill/>
          <a:ln w="25400" cap="flat">
            <a:solidFill>
              <a:srgbClr val="FFFFFF"/>
            </a:solidFill>
            <a:prstDash val="solid"/>
            <a:miter/>
            <a:headEnd w="med" len="med" type="none"/>
            <a:tailEnd w="lg" len="lg" type="triangle"/>
          </a:ln>
        </p:spPr>
      </p:cxnSp>
      <p:cxnSp>
        <p:nvCxnSpPr>
          <p:cNvPr id="97" name="Shape 97"/>
          <p:cNvCxnSpPr/>
          <p:nvPr/>
        </p:nvCxnSpPr>
        <p:spPr>
          <a:xfrm>
            <a:off y="4295532" x="8459867"/>
            <a:ext cy="383400" cx="396099"/>
          </a:xfrm>
          <a:prstGeom prst="straightConnector1">
            <a:avLst/>
          </a:prstGeom>
          <a:noFill/>
          <a:ln w="25400" cap="flat">
            <a:solidFill>
              <a:srgbClr val="FFFFFF"/>
            </a:solidFill>
            <a:prstDash val="solid"/>
            <a:miter/>
            <a:headEnd w="med" len="med" type="none"/>
            <a:tailEnd w="lg" len="lg" type="triangle"/>
          </a:ln>
        </p:spPr>
      </p:cxnSp>
      <p:sp>
        <p:nvSpPr>
          <p:cNvPr id="98" name="Shape 98"/>
          <p:cNvSpPr/>
          <p:nvPr/>
        </p:nvSpPr>
        <p:spPr>
          <a:xfrm>
            <a:off y="5175557" x="6630639"/>
            <a:ext cy="508149" cx="511274"/>
          </a:xfrm>
          <a:custGeom>
            <a:pathLst>
              <a:path w="21600" extrusionOk="0" h="21600">
                <a:moveTo>
                  <a:pt y="10800" x="0"/>
                </a:moveTo>
                <a:lnTo>
                  <a:pt y="21600" x="10800"/>
                </a:lnTo>
                <a:lnTo>
                  <a:pt y="10800" x="21600"/>
                </a:lnTo>
                <a:lnTo>
                  <a:pt y="0" x="10800"/>
                </a:lnTo>
                <a:close/>
              </a:path>
            </a:pathLst>
          </a:custGeom>
          <a:gradFill>
            <a:gsLst>
              <a:gs pos="0">
                <a:srgbClr val="0066C1"/>
              </a:gs>
              <a:gs pos="100000">
                <a:srgbClr val="094593"/>
              </a:gs>
            </a:gsLst>
            <a:lin ang="5400000" scaled="0"/>
          </a:gradFill>
          <a:ln>
            <a:noFill/>
          </a:ln>
        </p:spPr>
        <p:txBody>
          <a:bodyPr bIns="50800" rIns="50800" lIns="50800" tIns="50800" anchor="ctr" anchorCtr="0">
            <a:noAutofit/>
          </a:bodyPr>
          <a:lstStyle/>
          <a:p>
            <a:pPr algn="ctr" rtl="0" lvl="0" marR="0" indent="0" marL="0">
              <a:spcBef>
                <a:spcPts val="0"/>
              </a:spcBef>
              <a:buNone/>
            </a:pPr>
            <a:r>
              <a:t/>
            </a:r>
            <a:endParaRPr strike="noStrike" u="none" b="0" cap="none" baseline="0" sz="2400" i="0">
              <a:solidFill>
                <a:srgbClr val="FFFFFF"/>
              </a:solidFill>
              <a:latin typeface="Helvetica Neue"/>
              <a:ea typeface="Helvetica Neue"/>
              <a:cs typeface="Helvetica Neue"/>
              <a:sym typeface="Helvetica Neue"/>
            </a:endParaRPr>
          </a:p>
        </p:txBody>
      </p:sp>
      <p:cxnSp>
        <p:nvCxnSpPr>
          <p:cNvPr id="99" name="Shape 99"/>
          <p:cNvCxnSpPr/>
          <p:nvPr/>
        </p:nvCxnSpPr>
        <p:spPr>
          <a:xfrm>
            <a:off y="4927748" x="6886277"/>
            <a:ext cy="248895" cx="0"/>
          </a:xfrm>
          <a:prstGeom prst="straightConnector1">
            <a:avLst/>
          </a:prstGeom>
          <a:noFill/>
          <a:ln w="25400" cap="flat">
            <a:solidFill>
              <a:srgbClr val="FFFFFF"/>
            </a:solidFill>
            <a:prstDash val="solid"/>
            <a:miter/>
            <a:headEnd w="med" len="med" type="none"/>
            <a:tailEnd w="lg" len="lg" type="triangle"/>
          </a:ln>
        </p:spPr>
      </p:cxnSp>
      <p:sp>
        <p:nvSpPr>
          <p:cNvPr id="100" name="Shape 100"/>
          <p:cNvSpPr/>
          <p:nvPr/>
        </p:nvSpPr>
        <p:spPr>
          <a:xfrm>
            <a:off y="5913242" x="4973289"/>
            <a:ext cy="469900" cx="2835374"/>
          </a:xfrm>
          <a:prstGeom prst="roundRect">
            <a:avLst>
              <a:gd fmla="val 40541" name="adj"/>
            </a:avLst>
          </a:prstGeom>
          <a:gradFill>
            <a:gsLst>
              <a:gs pos="0">
                <a:srgbClr val="0066C1"/>
              </a:gs>
              <a:gs pos="100000">
                <a:srgbClr val="094593"/>
              </a:gs>
            </a:gsLst>
            <a:lin ang="5400000" scaled="0"/>
          </a:gradFill>
          <a:ln>
            <a:noFill/>
          </a:ln>
        </p:spPr>
        <p:txBody>
          <a:bodyPr bIns="50800" rIns="50800" lIns="50800" tIns="50800" anchor="ctr" anchorCtr="0">
            <a:noAutofit/>
          </a:bodyPr>
          <a:lstStyle/>
          <a:p>
            <a:pPr algn="ctr" rtl="0" lvl="0" marR="0" indent="0" marL="0">
              <a:spcBef>
                <a:spcPts val="0"/>
              </a:spcBef>
              <a:buSzPct val="25000"/>
              <a:buNone/>
            </a:pPr>
            <a:r>
              <a:rPr strike="noStrike" u="none" b="0" cap="none" baseline="0" sz="2400" lang="en-US" i="0">
                <a:solidFill>
                  <a:srgbClr val="FFFFFF"/>
                </a:solidFill>
                <a:latin typeface="Helvetica Neue"/>
                <a:ea typeface="Helvetica Neue"/>
                <a:cs typeface="Helvetica Neue"/>
                <a:sym typeface="Helvetica Neue"/>
              </a:rPr>
              <a:t>prompt for reentry</a:t>
            </a:r>
          </a:p>
        </p:txBody>
      </p:sp>
      <p:cxnSp>
        <p:nvCxnSpPr>
          <p:cNvPr id="101" name="Shape 101"/>
          <p:cNvCxnSpPr/>
          <p:nvPr/>
        </p:nvCxnSpPr>
        <p:spPr>
          <a:xfrm>
            <a:off y="5676580" x="6886277"/>
            <a:ext cy="248893" cx="0"/>
          </a:xfrm>
          <a:prstGeom prst="straightConnector1">
            <a:avLst/>
          </a:prstGeom>
          <a:noFill/>
          <a:ln w="25400" cap="flat">
            <a:solidFill>
              <a:srgbClr val="FFFFFF"/>
            </a:solidFill>
            <a:prstDash val="solid"/>
            <a:miter/>
            <a:headEnd w="med" len="med" type="none"/>
            <a:tailEnd w="lg" len="lg" type="triangle"/>
          </a:ln>
        </p:spPr>
      </p:cxnSp>
      <p:cxnSp>
        <p:nvCxnSpPr>
          <p:cNvPr id="102" name="Shape 102"/>
          <p:cNvCxnSpPr/>
          <p:nvPr/>
        </p:nvCxnSpPr>
        <p:spPr>
          <a:xfrm rot="10800000" flipH="1">
            <a:off y="4915208" x="4343414"/>
            <a:ext cy="1028848" cx="0"/>
          </a:xfrm>
          <a:prstGeom prst="straightConnector1">
            <a:avLst/>
          </a:prstGeom>
          <a:noFill/>
          <a:ln w="25400" cap="flat">
            <a:solidFill>
              <a:srgbClr val="FFFFFF"/>
            </a:solidFill>
            <a:prstDash val="solid"/>
            <a:miter/>
            <a:headEnd w="med" len="med" type="none"/>
            <a:tailEnd w="lg" len="lg" type="triangle"/>
          </a:ln>
        </p:spPr>
      </p:cxnSp>
      <p:cxnSp>
        <p:nvCxnSpPr>
          <p:cNvPr id="103" name="Shape 103"/>
          <p:cNvCxnSpPr/>
          <p:nvPr/>
        </p:nvCxnSpPr>
        <p:spPr>
          <a:xfrm>
            <a:off y="6179892" x="4605732"/>
            <a:ext cy="0" cx="358875"/>
          </a:xfrm>
          <a:prstGeom prst="straightConnector1">
            <a:avLst/>
          </a:prstGeom>
          <a:noFill/>
          <a:ln w="25400" cap="flat">
            <a:solidFill>
              <a:srgbClr val="FFFFFF"/>
            </a:solidFill>
            <a:prstDash val="solid"/>
            <a:miter/>
            <a:headEnd w="med" len="med" type="none"/>
            <a:tailEnd w="med" len="med" type="none"/>
          </a:ln>
        </p:spPr>
      </p:cxnSp>
      <p:sp>
        <p:nvSpPr>
          <p:cNvPr id="104" name="Shape 104"/>
          <p:cNvSpPr/>
          <p:nvPr/>
        </p:nvSpPr>
        <p:spPr>
          <a:xfrm>
            <a:off y="5588923" x="5402460"/>
            <a:ext cy="342900" cx="1469034"/>
          </a:xfrm>
          <a:prstGeom prst="rect">
            <a:avLst/>
          </a:prstGeom>
          <a:noFill/>
          <a:ln>
            <a:noFill/>
          </a:ln>
        </p:spPr>
        <p:txBody>
          <a:bodyPr bIns="50800" rIns="50800" lIns="50800" tIns="50800" anchor="ctr" anchorCtr="0">
            <a:noAutofit/>
          </a:bodyPr>
          <a:lstStyle/>
          <a:p>
            <a:pPr algn="ctr" rtl="0" lvl="0" marR="0" indent="0" marL="0">
              <a:spcBef>
                <a:spcPts val="0"/>
              </a:spcBef>
              <a:buSzPct val="25000"/>
              <a:buNone/>
            </a:pPr>
            <a:r>
              <a:rPr strike="noStrike" u="none" b="0" cap="none" baseline="0" sz="1600" lang="en-US" i="0">
                <a:solidFill>
                  <a:srgbClr val="FFFFFF"/>
                </a:solidFill>
                <a:latin typeface="Helvetica Neue"/>
                <a:ea typeface="Helvetica Neue"/>
                <a:cs typeface="Helvetica Neue"/>
                <a:sym typeface="Helvetica Neue"/>
              </a:rPr>
              <a:t>invalid passwd</a:t>
            </a:r>
          </a:p>
        </p:txBody>
      </p:sp>
      <p:cxnSp>
        <p:nvCxnSpPr>
          <p:cNvPr id="105" name="Shape 105"/>
          <p:cNvCxnSpPr/>
          <p:nvPr/>
        </p:nvCxnSpPr>
        <p:spPr>
          <a:xfrm>
            <a:off y="4934178" x="10556577"/>
            <a:ext cy="248895" cx="0"/>
          </a:xfrm>
          <a:prstGeom prst="straightConnector1">
            <a:avLst/>
          </a:prstGeom>
          <a:noFill/>
          <a:ln w="25400" cap="flat">
            <a:solidFill>
              <a:srgbClr val="FFFFFF"/>
            </a:solidFill>
            <a:prstDash val="solid"/>
            <a:miter/>
            <a:headEnd w="med" len="med" type="none"/>
            <a:tailEnd w="lg" len="lg" type="triangle"/>
          </a:ln>
        </p:spPr>
      </p:cxnSp>
      <p:sp>
        <p:nvSpPr>
          <p:cNvPr id="106" name="Shape 106"/>
          <p:cNvSpPr/>
          <p:nvPr/>
        </p:nvSpPr>
        <p:spPr>
          <a:xfrm>
            <a:off y="5119142" x="7404646"/>
            <a:ext cy="342900" cx="1310946"/>
          </a:xfrm>
          <a:prstGeom prst="rect">
            <a:avLst/>
          </a:prstGeom>
          <a:noFill/>
          <a:ln>
            <a:noFill/>
          </a:ln>
        </p:spPr>
        <p:txBody>
          <a:bodyPr bIns="50800" rIns="50800" lIns="50800" tIns="50800" anchor="ctr" anchorCtr="0">
            <a:noAutofit/>
          </a:bodyPr>
          <a:lstStyle/>
          <a:p>
            <a:pPr algn="ctr" rtl="0" lvl="0" marR="0" indent="0" marL="0">
              <a:spcBef>
                <a:spcPts val="0"/>
              </a:spcBef>
              <a:buSzPct val="25000"/>
              <a:buNone/>
            </a:pPr>
            <a:r>
              <a:rPr strike="noStrike" u="none" b="0" cap="none" baseline="0" sz="1600" lang="en-US" i="0">
                <a:solidFill>
                  <a:srgbClr val="FFFFFF"/>
                </a:solidFill>
                <a:latin typeface="Helvetica Neue"/>
                <a:ea typeface="Helvetica Neue"/>
                <a:cs typeface="Helvetica Neue"/>
                <a:sym typeface="Helvetica Neue"/>
              </a:rPr>
              <a:t>valid passwd</a:t>
            </a:r>
          </a:p>
        </p:txBody>
      </p:sp>
      <p:sp>
        <p:nvSpPr>
          <p:cNvPr id="107" name="Shape 107"/>
          <p:cNvSpPr/>
          <p:nvPr/>
        </p:nvSpPr>
        <p:spPr>
          <a:xfrm>
            <a:off y="5208003" x="10300939"/>
            <a:ext cy="508150" cx="511274"/>
          </a:xfrm>
          <a:custGeom>
            <a:pathLst>
              <a:path w="21600" extrusionOk="0" h="21600">
                <a:moveTo>
                  <a:pt y="10800" x="0"/>
                </a:moveTo>
                <a:lnTo>
                  <a:pt y="21600" x="10800"/>
                </a:lnTo>
                <a:lnTo>
                  <a:pt y="10800" x="21600"/>
                </a:lnTo>
                <a:lnTo>
                  <a:pt y="0" x="10800"/>
                </a:lnTo>
                <a:close/>
              </a:path>
            </a:pathLst>
          </a:custGeom>
          <a:gradFill>
            <a:gsLst>
              <a:gs pos="0">
                <a:srgbClr val="0066C1"/>
              </a:gs>
              <a:gs pos="100000">
                <a:srgbClr val="094593"/>
              </a:gs>
            </a:gsLst>
            <a:lin ang="5400000" scaled="0"/>
          </a:gradFill>
          <a:ln>
            <a:noFill/>
          </a:ln>
        </p:spPr>
        <p:txBody>
          <a:bodyPr bIns="50800" rIns="50800" lIns="50800" tIns="50800" anchor="ctr" anchorCtr="0">
            <a:noAutofit/>
          </a:bodyPr>
          <a:lstStyle/>
          <a:p>
            <a:pPr algn="ctr" rtl="0" lvl="0" marR="0" indent="0" marL="0">
              <a:spcBef>
                <a:spcPts val="0"/>
              </a:spcBef>
              <a:buNone/>
            </a:pPr>
            <a:r>
              <a:t/>
            </a:r>
            <a:endParaRPr strike="noStrike" u="none" b="0" cap="none" baseline="0" sz="2400" i="0">
              <a:solidFill>
                <a:srgbClr val="FFFFFF"/>
              </a:solidFill>
              <a:latin typeface="Helvetica Neue"/>
              <a:ea typeface="Helvetica Neue"/>
              <a:cs typeface="Helvetica Neue"/>
              <a:sym typeface="Helvetica Neue"/>
            </a:endParaRPr>
          </a:p>
        </p:txBody>
      </p:sp>
      <p:cxnSp>
        <p:nvCxnSpPr>
          <p:cNvPr id="108" name="Shape 108"/>
          <p:cNvCxnSpPr/>
          <p:nvPr/>
        </p:nvCxnSpPr>
        <p:spPr>
          <a:xfrm>
            <a:off y="5676580" x="10556577"/>
            <a:ext cy="248893" cx="0"/>
          </a:xfrm>
          <a:prstGeom prst="straightConnector1">
            <a:avLst/>
          </a:prstGeom>
          <a:noFill/>
          <a:ln w="25400" cap="flat">
            <a:solidFill>
              <a:srgbClr val="FFFFFF"/>
            </a:solidFill>
            <a:prstDash val="solid"/>
            <a:miter/>
            <a:headEnd w="med" len="med" type="none"/>
            <a:tailEnd w="lg" len="lg" type="triangle"/>
          </a:ln>
        </p:spPr>
      </p:cxnSp>
      <p:sp>
        <p:nvSpPr>
          <p:cNvPr id="109" name="Shape 109"/>
          <p:cNvSpPr/>
          <p:nvPr/>
        </p:nvSpPr>
        <p:spPr>
          <a:xfrm>
            <a:off y="5614637" x="9827089"/>
            <a:ext cy="342900" cx="701548"/>
          </a:xfrm>
          <a:prstGeom prst="rect">
            <a:avLst/>
          </a:prstGeom>
          <a:noFill/>
          <a:ln>
            <a:noFill/>
          </a:ln>
        </p:spPr>
        <p:txBody>
          <a:bodyPr bIns="50800" rIns="50800" lIns="50800" tIns="50800" anchor="ctr" anchorCtr="0">
            <a:noAutofit/>
          </a:bodyPr>
          <a:lstStyle/>
          <a:p>
            <a:pPr algn="ctr" rtl="0" lvl="0" marR="0" indent="0" marL="0">
              <a:spcBef>
                <a:spcPts val="0"/>
              </a:spcBef>
              <a:buSzPct val="25000"/>
              <a:buNone/>
            </a:pPr>
            <a:r>
              <a:rPr strike="noStrike" u="none" b="0" cap="none" baseline="0" sz="1600" lang="en-US" i="0">
                <a:solidFill>
                  <a:srgbClr val="FFFFFF"/>
                </a:solidFill>
                <a:latin typeface="Helvetica Neue"/>
                <a:ea typeface="Helvetica Neue"/>
                <a:cs typeface="Helvetica Neue"/>
                <a:sym typeface="Helvetica Neue"/>
              </a:rPr>
              <a:t>all info</a:t>
            </a:r>
          </a:p>
        </p:txBody>
      </p:sp>
      <p:cxnSp>
        <p:nvCxnSpPr>
          <p:cNvPr id="110" name="Shape 110"/>
          <p:cNvCxnSpPr/>
          <p:nvPr/>
        </p:nvCxnSpPr>
        <p:spPr>
          <a:xfrm>
            <a:off y="5461000" x="10795000"/>
            <a:ext cy="0" cx="796897"/>
          </a:xfrm>
          <a:prstGeom prst="straightConnector1">
            <a:avLst/>
          </a:prstGeom>
          <a:noFill/>
          <a:ln w="25400" cap="flat">
            <a:solidFill>
              <a:srgbClr val="FFFFFF"/>
            </a:solidFill>
            <a:prstDash val="solid"/>
            <a:miter/>
            <a:headEnd w="med" len="med" type="none"/>
            <a:tailEnd w="med" len="med" type="none"/>
          </a:ln>
        </p:spPr>
      </p:cxnSp>
      <p:cxnSp>
        <p:nvCxnSpPr>
          <p:cNvPr id="111" name="Shape 111"/>
          <p:cNvCxnSpPr/>
          <p:nvPr/>
        </p:nvCxnSpPr>
        <p:spPr>
          <a:xfrm rot="10800000">
            <a:off y="4946649" x="11582400"/>
            <a:ext cy="508149" cx="0"/>
          </a:xfrm>
          <a:prstGeom prst="straightConnector1">
            <a:avLst/>
          </a:prstGeom>
          <a:noFill/>
          <a:ln w="25400" cap="flat">
            <a:solidFill>
              <a:srgbClr val="FFFFFF"/>
            </a:solidFill>
            <a:prstDash val="solid"/>
            <a:miter/>
            <a:headEnd w="med" len="med" type="none"/>
            <a:tailEnd w="lg" len="lg" type="triangle"/>
          </a:ln>
        </p:spPr>
      </p:cxnSp>
      <p:sp>
        <p:nvSpPr>
          <p:cNvPr id="112" name="Shape 112"/>
          <p:cNvSpPr/>
          <p:nvPr/>
        </p:nvSpPr>
        <p:spPr>
          <a:xfrm>
            <a:off y="5397648" x="10941832"/>
            <a:ext cy="342900" cx="1198170"/>
          </a:xfrm>
          <a:prstGeom prst="rect">
            <a:avLst/>
          </a:prstGeom>
          <a:noFill/>
          <a:ln>
            <a:noFill/>
          </a:ln>
        </p:spPr>
        <p:txBody>
          <a:bodyPr bIns="50800" rIns="50800" lIns="50800" tIns="50800" anchor="ctr" anchorCtr="0">
            <a:noAutofit/>
          </a:bodyPr>
          <a:lstStyle/>
          <a:p>
            <a:pPr algn="ctr" rtl="0" lvl="0" marR="0" indent="0" marL="0">
              <a:spcBef>
                <a:spcPts val="0"/>
              </a:spcBef>
              <a:buSzPct val="25000"/>
              <a:buNone/>
            </a:pPr>
            <a:r>
              <a:rPr strike="noStrike" u="none" b="0" cap="none" baseline="0" sz="1600" lang="en-US" i="0">
                <a:solidFill>
                  <a:srgbClr val="FFFFFF"/>
                </a:solidFill>
                <a:latin typeface="Helvetica Neue"/>
                <a:ea typeface="Helvetica Neue"/>
                <a:cs typeface="Helvetica Neue"/>
                <a:sym typeface="Helvetica Neue"/>
              </a:rPr>
              <a:t>info missing</a:t>
            </a:r>
          </a:p>
        </p:txBody>
      </p:sp>
      <p:sp>
        <p:nvSpPr>
          <p:cNvPr id="113" name="Shape 113"/>
          <p:cNvSpPr/>
          <p:nvPr/>
        </p:nvSpPr>
        <p:spPr>
          <a:xfrm>
            <a:off y="5919517" x="4098476"/>
            <a:ext cy="508149" cx="511275"/>
          </a:xfrm>
          <a:custGeom>
            <a:pathLst>
              <a:path w="21600" extrusionOk="0" h="21600">
                <a:moveTo>
                  <a:pt y="10800" x="0"/>
                </a:moveTo>
                <a:lnTo>
                  <a:pt y="21600" x="10800"/>
                </a:lnTo>
                <a:lnTo>
                  <a:pt y="10800" x="21600"/>
                </a:lnTo>
                <a:lnTo>
                  <a:pt y="0" x="10800"/>
                </a:lnTo>
                <a:close/>
              </a:path>
            </a:pathLst>
          </a:custGeom>
          <a:gradFill>
            <a:gsLst>
              <a:gs pos="0">
                <a:srgbClr val="0066C1"/>
              </a:gs>
              <a:gs pos="100000">
                <a:srgbClr val="094593"/>
              </a:gs>
            </a:gsLst>
            <a:lin ang="5400000" scaled="0"/>
          </a:gradFill>
          <a:ln>
            <a:noFill/>
          </a:ln>
        </p:spPr>
        <p:txBody>
          <a:bodyPr bIns="50800" rIns="50800" lIns="50800" tIns="50800" anchor="ctr" anchorCtr="0">
            <a:noAutofit/>
          </a:bodyPr>
          <a:lstStyle/>
          <a:p>
            <a:pPr algn="ctr" rtl="0" lvl="0" marR="0" indent="0" marL="0">
              <a:spcBef>
                <a:spcPts val="0"/>
              </a:spcBef>
              <a:buNone/>
            </a:pPr>
            <a:r>
              <a:t/>
            </a:r>
            <a:endParaRPr strike="noStrike" u="none" b="0" cap="none" baseline="0" sz="2400" i="0">
              <a:solidFill>
                <a:srgbClr val="FFFFFF"/>
              </a:solidFill>
              <a:latin typeface="Helvetica Neue"/>
              <a:ea typeface="Helvetica Neue"/>
              <a:cs typeface="Helvetica Neue"/>
              <a:sym typeface="Helvetica Neue"/>
            </a:endParaRPr>
          </a:p>
        </p:txBody>
      </p:sp>
      <p:cxnSp>
        <p:nvCxnSpPr>
          <p:cNvPr id="114" name="Shape 114"/>
          <p:cNvCxnSpPr/>
          <p:nvPr/>
        </p:nvCxnSpPr>
        <p:spPr>
          <a:xfrm>
            <a:off y="6445632" x="4356114"/>
            <a:ext cy="401294" cx="0"/>
          </a:xfrm>
          <a:prstGeom prst="straightConnector1">
            <a:avLst/>
          </a:prstGeom>
          <a:noFill/>
          <a:ln w="25400" cap="flat">
            <a:solidFill>
              <a:srgbClr val="FFFFFF"/>
            </a:solidFill>
            <a:prstDash val="solid"/>
            <a:miter/>
            <a:headEnd w="med" len="med" type="none"/>
            <a:tailEnd w="lg" len="lg" type="triangle"/>
          </a:ln>
        </p:spPr>
      </p:cxnSp>
      <p:sp>
        <p:nvSpPr>
          <p:cNvPr id="115" name="Shape 115"/>
          <p:cNvSpPr/>
          <p:nvPr/>
        </p:nvSpPr>
        <p:spPr>
          <a:xfrm>
            <a:off y="6414221" x="4358655"/>
            <a:ext cy="342900" cx="1175818"/>
          </a:xfrm>
          <a:prstGeom prst="rect">
            <a:avLst/>
          </a:prstGeom>
          <a:noFill/>
          <a:ln>
            <a:noFill/>
          </a:ln>
        </p:spPr>
        <p:txBody>
          <a:bodyPr bIns="50800" rIns="50800" lIns="50800" tIns="50800" anchor="ctr" anchorCtr="0">
            <a:noAutofit/>
          </a:bodyPr>
          <a:lstStyle/>
          <a:p>
            <a:pPr algn="ctr" rtl="0" lvl="0" marR="0" indent="0" marL="0">
              <a:spcBef>
                <a:spcPts val="0"/>
              </a:spcBef>
              <a:buSzPct val="25000"/>
              <a:buNone/>
            </a:pPr>
            <a:r>
              <a:rPr strike="noStrike" u="none" b="0" cap="none" baseline="0" sz="1600" lang="en-US" i="0">
                <a:solidFill>
                  <a:srgbClr val="FFFFFF"/>
                </a:solidFill>
                <a:latin typeface="Helvetica Neue"/>
                <a:ea typeface="Helvetica Neue"/>
                <a:cs typeface="Helvetica Neue"/>
                <a:sym typeface="Helvetica Neue"/>
              </a:rPr>
              <a:t>ask for help</a:t>
            </a:r>
          </a:p>
        </p:txBody>
      </p:sp>
      <p:sp>
        <p:nvSpPr>
          <p:cNvPr id="116" name="Shape 116"/>
          <p:cNvSpPr/>
          <p:nvPr/>
        </p:nvSpPr>
        <p:spPr>
          <a:xfrm>
            <a:off y="6862018" x="4214182"/>
            <a:ext cy="248895" cx="258467"/>
          </a:xfrm>
          <a:custGeom>
            <a:pathLst>
              <a:path w="19679" extrusionOk="0" h="19679">
                <a:moveTo>
                  <a:pt y="2882" x="16796"/>
                </a:moveTo>
                <a:cubicBezTo>
                  <a:pt y="6724" x="20639"/>
                  <a:pt y="12954" x="20639"/>
                  <a:pt y="16796" x="16796"/>
                </a:cubicBezTo>
                <a:cubicBezTo>
                  <a:pt y="20639" x="12954"/>
                  <a:pt y="20639" x="6724"/>
                  <a:pt y="16796" x="2882"/>
                </a:cubicBezTo>
                <a:cubicBezTo>
                  <a:pt y="12954" x="-961"/>
                  <a:pt y="6724" x="-961"/>
                  <a:pt y="2882" x="2882"/>
                </a:cubicBezTo>
                <a:cubicBezTo>
                  <a:pt y="-961" x="6724"/>
                  <a:pt y="-961" x="12954"/>
                  <a:pt y="2882" x="16796"/>
                </a:cubicBezTo>
                <a:close/>
              </a:path>
            </a:pathLst>
          </a:custGeom>
          <a:gradFill>
            <a:gsLst>
              <a:gs pos="0">
                <a:srgbClr val="0066C1"/>
              </a:gs>
              <a:gs pos="100000">
                <a:srgbClr val="094593"/>
              </a:gs>
            </a:gsLst>
            <a:lin ang="5400000" scaled="0"/>
          </a:gradFill>
          <a:ln>
            <a:noFill/>
          </a:ln>
        </p:spPr>
        <p:txBody>
          <a:bodyPr bIns="50800" rIns="50800" lIns="50800" tIns="50800" anchor="ctr" anchorCtr="0">
            <a:noAutofit/>
          </a:bodyPr>
          <a:lstStyle/>
          <a:p>
            <a:pPr algn="ctr" rtl="0" lvl="0" marR="0" indent="0" marL="0">
              <a:spcBef>
                <a:spcPts val="0"/>
              </a:spcBef>
              <a:buNone/>
            </a:pPr>
            <a:r>
              <a:t/>
            </a:r>
            <a:endParaRPr strike="noStrike" u="none" b="0" cap="none" baseline="0" sz="2400" i="0">
              <a:solidFill>
                <a:srgbClr val="FFFFFF"/>
              </a:solidFill>
              <a:latin typeface="Helvetica Neue"/>
              <a:ea typeface="Helvetica Neue"/>
              <a:cs typeface="Helvetica Neue"/>
              <a:sym typeface="Helvetica Neue"/>
            </a:endParaRPr>
          </a:p>
        </p:txBody>
      </p:sp>
      <p:cxnSp>
        <p:nvCxnSpPr>
          <p:cNvPr id="117" name="Shape 117"/>
          <p:cNvCxnSpPr/>
          <p:nvPr/>
        </p:nvCxnSpPr>
        <p:spPr>
          <a:xfrm>
            <a:off y="6442946" x="10556577"/>
            <a:ext cy="248895" cx="0"/>
          </a:xfrm>
          <a:prstGeom prst="straightConnector1">
            <a:avLst/>
          </a:prstGeom>
          <a:noFill/>
          <a:ln w="25400" cap="flat">
            <a:solidFill>
              <a:srgbClr val="FFFFFF"/>
            </a:solidFill>
            <a:prstDash val="solid"/>
            <a:miter/>
            <a:headEnd w="med" len="med" type="none"/>
            <a:tailEnd w="lg" len="lg" type="triangle"/>
          </a:ln>
        </p:spPr>
      </p:cxnSp>
      <p:sp>
        <p:nvSpPr>
          <p:cNvPr id="118" name="Shape 118"/>
          <p:cNvSpPr/>
          <p:nvPr/>
        </p:nvSpPr>
        <p:spPr>
          <a:xfrm>
            <a:off y="6716771" x="10300939"/>
            <a:ext cy="508150" cx="511274"/>
          </a:xfrm>
          <a:custGeom>
            <a:pathLst>
              <a:path w="21600" extrusionOk="0" h="21600">
                <a:moveTo>
                  <a:pt y="10800" x="0"/>
                </a:moveTo>
                <a:lnTo>
                  <a:pt y="21600" x="10800"/>
                </a:lnTo>
                <a:lnTo>
                  <a:pt y="10800" x="21600"/>
                </a:lnTo>
                <a:lnTo>
                  <a:pt y="0" x="10800"/>
                </a:lnTo>
                <a:close/>
              </a:path>
            </a:pathLst>
          </a:custGeom>
          <a:gradFill>
            <a:gsLst>
              <a:gs pos="0">
                <a:srgbClr val="0066C1"/>
              </a:gs>
              <a:gs pos="100000">
                <a:srgbClr val="094593"/>
              </a:gs>
            </a:gsLst>
            <a:lin ang="5400000" scaled="0"/>
          </a:gradFill>
          <a:ln>
            <a:noFill/>
          </a:ln>
        </p:spPr>
        <p:txBody>
          <a:bodyPr bIns="50800" rIns="50800" lIns="50800" tIns="50800" anchor="ctr" anchorCtr="0">
            <a:noAutofit/>
          </a:bodyPr>
          <a:lstStyle/>
          <a:p>
            <a:pPr algn="ctr" rtl="0" lvl="0" marR="0" indent="0" marL="0">
              <a:spcBef>
                <a:spcPts val="0"/>
              </a:spcBef>
              <a:buNone/>
            </a:pPr>
            <a:r>
              <a:t/>
            </a:r>
            <a:endParaRPr strike="noStrike" u="none" b="0" cap="none" baseline="0" sz="2400" i="0">
              <a:solidFill>
                <a:srgbClr val="FFFFFF"/>
              </a:solidFill>
              <a:latin typeface="Helvetica Neue"/>
              <a:ea typeface="Helvetica Neue"/>
              <a:cs typeface="Helvetica Neue"/>
              <a:sym typeface="Helvetica Neue"/>
            </a:endParaRPr>
          </a:p>
        </p:txBody>
      </p:sp>
      <p:cxnSp>
        <p:nvCxnSpPr>
          <p:cNvPr id="119" name="Shape 119"/>
          <p:cNvCxnSpPr/>
          <p:nvPr/>
        </p:nvCxnSpPr>
        <p:spPr>
          <a:xfrm flipH="1">
            <a:off y="6980042" x="9452648"/>
            <a:ext cy="0" cx="834351"/>
          </a:xfrm>
          <a:prstGeom prst="straightConnector1">
            <a:avLst/>
          </a:prstGeom>
          <a:noFill/>
          <a:ln w="25400" cap="flat">
            <a:solidFill>
              <a:srgbClr val="FFFFFF"/>
            </a:solidFill>
            <a:prstDash val="solid"/>
            <a:miter/>
            <a:headEnd w="med" len="med" type="none"/>
            <a:tailEnd w="lg" len="lg" type="triangle"/>
          </a:ln>
        </p:spPr>
      </p:cxnSp>
      <p:sp>
        <p:nvSpPr>
          <p:cNvPr id="120" name="Shape 120"/>
          <p:cNvSpPr/>
          <p:nvPr/>
        </p:nvSpPr>
        <p:spPr>
          <a:xfrm>
            <a:off y="6656113" x="9625324"/>
            <a:ext cy="342900" cx="641402"/>
          </a:xfrm>
          <a:prstGeom prst="rect">
            <a:avLst/>
          </a:prstGeom>
          <a:noFill/>
          <a:ln>
            <a:noFill/>
          </a:ln>
        </p:spPr>
        <p:txBody>
          <a:bodyPr bIns="50800" rIns="50800" lIns="50800" tIns="50800" anchor="ctr" anchorCtr="0">
            <a:noAutofit/>
          </a:bodyPr>
          <a:lstStyle/>
          <a:p>
            <a:pPr algn="ctr" rtl="0" lvl="0" marR="0" indent="0" marL="0">
              <a:spcBef>
                <a:spcPts val="0"/>
              </a:spcBef>
              <a:buSzPct val="25000"/>
              <a:buNone/>
            </a:pPr>
            <a:r>
              <a:rPr strike="noStrike" u="none" b="0" cap="none" baseline="0" sz="1600" lang="en-US" i="0">
                <a:solidFill>
                  <a:srgbClr val="FFFFFF"/>
                </a:solidFill>
                <a:latin typeface="Helvetica Neue"/>
                <a:ea typeface="Helvetica Neue"/>
                <a:cs typeface="Helvetica Neue"/>
                <a:sym typeface="Helvetica Neue"/>
              </a:rPr>
              <a:t>agree</a:t>
            </a:r>
          </a:p>
        </p:txBody>
      </p:sp>
      <p:sp>
        <p:nvSpPr>
          <p:cNvPr id="121" name="Shape 121"/>
          <p:cNvSpPr/>
          <p:nvPr/>
        </p:nvSpPr>
        <p:spPr>
          <a:xfrm>
            <a:off y="6643264" x="10737314"/>
            <a:ext cy="342900" cx="912267"/>
          </a:xfrm>
          <a:prstGeom prst="rect">
            <a:avLst/>
          </a:prstGeom>
          <a:noFill/>
          <a:ln>
            <a:noFill/>
          </a:ln>
        </p:spPr>
        <p:txBody>
          <a:bodyPr bIns="50800" rIns="50800" lIns="50800" tIns="50800" anchor="ctr" anchorCtr="0">
            <a:noAutofit/>
          </a:bodyPr>
          <a:lstStyle/>
          <a:p>
            <a:pPr algn="ctr" rtl="0" lvl="0" marR="0" indent="0" marL="0">
              <a:spcBef>
                <a:spcPts val="0"/>
              </a:spcBef>
              <a:buSzPct val="25000"/>
              <a:buNone/>
            </a:pPr>
            <a:r>
              <a:rPr strike="noStrike" u="none" b="0" cap="none" baseline="0" sz="1600" lang="en-US" i="0">
                <a:solidFill>
                  <a:srgbClr val="FFFFFF"/>
                </a:solidFill>
                <a:latin typeface="Helvetica Neue"/>
                <a:ea typeface="Helvetica Neue"/>
                <a:cs typeface="Helvetica Neue"/>
                <a:sym typeface="Helvetica Neue"/>
              </a:rPr>
              <a:t>disagree</a:t>
            </a:r>
          </a:p>
        </p:txBody>
      </p:sp>
      <p:cxnSp>
        <p:nvCxnSpPr>
          <p:cNvPr id="122" name="Shape 122"/>
          <p:cNvCxnSpPr/>
          <p:nvPr/>
        </p:nvCxnSpPr>
        <p:spPr>
          <a:xfrm>
            <a:off y="6962288" x="10816564"/>
            <a:ext cy="0" cx="848462"/>
          </a:xfrm>
          <a:prstGeom prst="straightConnector1">
            <a:avLst/>
          </a:prstGeom>
          <a:noFill/>
          <a:ln w="25400" cap="flat">
            <a:solidFill>
              <a:srgbClr val="FFFFFF"/>
            </a:solidFill>
            <a:prstDash val="solid"/>
            <a:miter/>
            <a:headEnd w="med" len="med" type="none"/>
            <a:tailEnd w="lg" len="lg" type="triangle"/>
          </a:ln>
        </p:spPr>
      </p:cxnSp>
      <p:sp>
        <p:nvSpPr>
          <p:cNvPr id="123" name="Shape 123"/>
          <p:cNvSpPr/>
          <p:nvPr/>
        </p:nvSpPr>
        <p:spPr>
          <a:xfrm>
            <a:off y="6837842" x="11688982"/>
            <a:ext cy="248895" cx="258467"/>
          </a:xfrm>
          <a:custGeom>
            <a:pathLst>
              <a:path w="19679" extrusionOk="0" h="19679">
                <a:moveTo>
                  <a:pt y="2882" x="16796"/>
                </a:moveTo>
                <a:cubicBezTo>
                  <a:pt y="6724" x="20639"/>
                  <a:pt y="12954" x="20639"/>
                  <a:pt y="16796" x="16796"/>
                </a:cubicBezTo>
                <a:cubicBezTo>
                  <a:pt y="20639" x="12954"/>
                  <a:pt y="20639" x="6724"/>
                  <a:pt y="16796" x="2882"/>
                </a:cubicBezTo>
                <a:cubicBezTo>
                  <a:pt y="12954" x="-961"/>
                  <a:pt y="6724" x="-961"/>
                  <a:pt y="2882" x="2882"/>
                </a:cubicBezTo>
                <a:cubicBezTo>
                  <a:pt y="-961" x="6724"/>
                  <a:pt y="-961" x="12954"/>
                  <a:pt y="2882" x="16796"/>
                </a:cubicBezTo>
                <a:close/>
              </a:path>
            </a:pathLst>
          </a:custGeom>
          <a:gradFill>
            <a:gsLst>
              <a:gs pos="0">
                <a:srgbClr val="0066C1"/>
              </a:gs>
              <a:gs pos="100000">
                <a:srgbClr val="094593"/>
              </a:gs>
            </a:gsLst>
            <a:lin ang="5400000" scaled="0"/>
          </a:gradFill>
          <a:ln>
            <a:noFill/>
          </a:ln>
        </p:spPr>
        <p:txBody>
          <a:bodyPr bIns="50800" rIns="50800" lIns="50800" tIns="50800" anchor="ctr" anchorCtr="0">
            <a:noAutofit/>
          </a:bodyPr>
          <a:lstStyle/>
          <a:p>
            <a:pPr algn="ctr" rtl="0" lvl="0" marR="0" indent="0" marL="0">
              <a:spcBef>
                <a:spcPts val="0"/>
              </a:spcBef>
              <a:buNone/>
            </a:pPr>
            <a:r>
              <a:t/>
            </a:r>
            <a:endParaRPr strike="noStrike" u="none" b="0" cap="none" baseline="0" sz="2400" i="0">
              <a:solidFill>
                <a:srgbClr val="FFFFFF"/>
              </a:solidFill>
              <a:latin typeface="Helvetica Neue"/>
              <a:ea typeface="Helvetica Neue"/>
              <a:cs typeface="Helvetica Neue"/>
              <a:sym typeface="Helvetica Neue"/>
            </a:endParaRPr>
          </a:p>
        </p:txBody>
      </p:sp>
      <p:cxnSp>
        <p:nvCxnSpPr>
          <p:cNvPr id="124" name="Shape 124"/>
          <p:cNvCxnSpPr/>
          <p:nvPr/>
        </p:nvCxnSpPr>
        <p:spPr>
          <a:xfrm>
            <a:off y="7235259" x="7088292"/>
            <a:ext cy="307421" cx="0"/>
          </a:xfrm>
          <a:prstGeom prst="straightConnector1">
            <a:avLst/>
          </a:prstGeom>
          <a:noFill/>
          <a:ln w="25400" cap="flat">
            <a:solidFill>
              <a:srgbClr val="FFFFFF"/>
            </a:solidFill>
            <a:prstDash val="solid"/>
            <a:miter/>
            <a:headEnd w="med" len="med" type="none"/>
            <a:tailEnd w="lg" len="lg" type="triangle"/>
          </a:ln>
        </p:spPr>
      </p:cxnSp>
      <p:sp>
        <p:nvSpPr>
          <p:cNvPr id="125" name="Shape 125"/>
          <p:cNvSpPr/>
          <p:nvPr/>
        </p:nvSpPr>
        <p:spPr>
          <a:xfrm>
            <a:off y="7567610" x="6832656"/>
            <a:ext cy="508150" cx="511274"/>
          </a:xfrm>
          <a:custGeom>
            <a:pathLst>
              <a:path w="21600" extrusionOk="0" h="21600">
                <a:moveTo>
                  <a:pt y="10800" x="0"/>
                </a:moveTo>
                <a:lnTo>
                  <a:pt y="21600" x="10800"/>
                </a:lnTo>
                <a:lnTo>
                  <a:pt y="10800" x="21600"/>
                </a:lnTo>
                <a:lnTo>
                  <a:pt y="0" x="10800"/>
                </a:lnTo>
                <a:close/>
              </a:path>
            </a:pathLst>
          </a:custGeom>
          <a:gradFill>
            <a:gsLst>
              <a:gs pos="0">
                <a:srgbClr val="0066C1"/>
              </a:gs>
              <a:gs pos="100000">
                <a:srgbClr val="094593"/>
              </a:gs>
            </a:gsLst>
            <a:lin ang="5400000" scaled="0"/>
          </a:gradFill>
          <a:ln>
            <a:noFill/>
          </a:ln>
        </p:spPr>
        <p:txBody>
          <a:bodyPr bIns="50800" rIns="50800" lIns="50800" tIns="50800" anchor="ctr" anchorCtr="0">
            <a:noAutofit/>
          </a:bodyPr>
          <a:lstStyle/>
          <a:p>
            <a:pPr algn="ctr" rtl="0" lvl="0" marR="0" indent="0" marL="0">
              <a:spcBef>
                <a:spcPts val="0"/>
              </a:spcBef>
              <a:buNone/>
            </a:pPr>
            <a:r>
              <a:t/>
            </a:r>
            <a:endParaRPr strike="noStrike" u="none" b="0" cap="none" baseline="0" sz="2400" i="0">
              <a:solidFill>
                <a:srgbClr val="FFFFFF"/>
              </a:solidFill>
              <a:latin typeface="Helvetica Neue"/>
              <a:ea typeface="Helvetica Neue"/>
              <a:cs typeface="Helvetica Neue"/>
              <a:sym typeface="Helvetica Neue"/>
            </a:endParaRPr>
          </a:p>
        </p:txBody>
      </p:sp>
      <p:cxnSp>
        <p:nvCxnSpPr>
          <p:cNvPr id="126" name="Shape 126"/>
          <p:cNvCxnSpPr/>
          <p:nvPr/>
        </p:nvCxnSpPr>
        <p:spPr>
          <a:xfrm flipH="1">
            <a:off y="7810045" x="5680293"/>
            <a:ext cy="0" cx="1139727"/>
          </a:xfrm>
          <a:prstGeom prst="straightConnector1">
            <a:avLst/>
          </a:prstGeom>
          <a:noFill/>
          <a:ln w="25400" cap="flat">
            <a:solidFill>
              <a:srgbClr val="FFFFFF"/>
            </a:solidFill>
            <a:prstDash val="solid"/>
            <a:miter/>
            <a:headEnd w="med" len="med" type="none"/>
            <a:tailEnd w="lg" len="lg" type="triangle"/>
          </a:ln>
        </p:spPr>
      </p:cxnSp>
      <p:sp>
        <p:nvSpPr>
          <p:cNvPr id="127" name="Shape 127"/>
          <p:cNvSpPr/>
          <p:nvPr/>
        </p:nvSpPr>
        <p:spPr>
          <a:xfrm>
            <a:off y="7513322" x="5939735"/>
            <a:ext cy="342900" cx="825704"/>
          </a:xfrm>
          <a:prstGeom prst="rect">
            <a:avLst/>
          </a:prstGeom>
          <a:noFill/>
          <a:ln>
            <a:noFill/>
          </a:ln>
        </p:spPr>
        <p:txBody>
          <a:bodyPr bIns="50800" rIns="50800" lIns="50800" tIns="50800" anchor="ctr" anchorCtr="0">
            <a:noAutofit/>
          </a:bodyPr>
          <a:lstStyle/>
          <a:p>
            <a:pPr algn="ctr" rtl="0" lvl="0" marR="0" indent="0" marL="0">
              <a:spcBef>
                <a:spcPts val="0"/>
              </a:spcBef>
              <a:buSzPct val="25000"/>
              <a:buNone/>
            </a:pPr>
            <a:r>
              <a:rPr strike="noStrike" u="none" b="0" cap="none" baseline="0" sz="1600" lang="en-US" i="0">
                <a:solidFill>
                  <a:srgbClr val="FFFFFF"/>
                </a:solidFill>
                <a:latin typeface="Helvetica Neue"/>
                <a:ea typeface="Helvetica Neue"/>
                <a:cs typeface="Helvetica Neue"/>
                <a:sym typeface="Helvetica Neue"/>
              </a:rPr>
              <a:t>finished</a:t>
            </a:r>
          </a:p>
        </p:txBody>
      </p:sp>
      <p:sp>
        <p:nvSpPr>
          <p:cNvPr id="128" name="Shape 128"/>
          <p:cNvSpPr/>
          <p:nvPr/>
        </p:nvSpPr>
        <p:spPr>
          <a:xfrm>
            <a:off y="8572500" x="6450991"/>
            <a:ext cy="520849" cx="2025749"/>
          </a:xfrm>
          <a:prstGeom prst="roundRect">
            <a:avLst>
              <a:gd fmla="val 36575" name="adj"/>
            </a:avLst>
          </a:prstGeom>
          <a:gradFill>
            <a:gsLst>
              <a:gs pos="0">
                <a:srgbClr val="0066C1"/>
              </a:gs>
              <a:gs pos="100000">
                <a:srgbClr val="094593"/>
              </a:gs>
            </a:gsLst>
            <a:lin ang="5400000" scaled="0"/>
          </a:gradFill>
          <a:ln>
            <a:noFill/>
          </a:ln>
        </p:spPr>
        <p:txBody>
          <a:bodyPr bIns="50800" rIns="50800" lIns="50800" tIns="50800" anchor="ctr" anchorCtr="0">
            <a:noAutofit/>
          </a:bodyPr>
          <a:lstStyle/>
          <a:p>
            <a:pPr algn="ctr" rtl="0" lvl="0" marR="0" indent="0" marL="0">
              <a:spcBef>
                <a:spcPts val="0"/>
              </a:spcBef>
              <a:buSzPct val="25000"/>
              <a:buNone/>
            </a:pPr>
            <a:r>
              <a:rPr strike="noStrike" u="none" b="0" cap="none" baseline="0" sz="2400" lang="en-US" i="0">
                <a:solidFill>
                  <a:srgbClr val="FFFFFF"/>
                </a:solidFill>
                <a:latin typeface="Helvetica Neue"/>
                <a:ea typeface="Helvetica Neue"/>
                <a:cs typeface="Helvetica Neue"/>
                <a:sym typeface="Helvetica Neue"/>
              </a:rPr>
              <a:t>finish it later</a:t>
            </a:r>
          </a:p>
        </p:txBody>
      </p:sp>
      <p:sp>
        <p:nvSpPr>
          <p:cNvPr id="129" name="Shape 129"/>
          <p:cNvSpPr/>
          <p:nvPr/>
        </p:nvSpPr>
        <p:spPr>
          <a:xfrm>
            <a:off y="8566681" x="8890709"/>
            <a:ext cy="508150" cx="511274"/>
          </a:xfrm>
          <a:custGeom>
            <a:pathLst>
              <a:path w="21600" extrusionOk="0" h="21600">
                <a:moveTo>
                  <a:pt y="10800" x="0"/>
                </a:moveTo>
                <a:lnTo>
                  <a:pt y="21600" x="10800"/>
                </a:lnTo>
                <a:lnTo>
                  <a:pt y="10800" x="21600"/>
                </a:lnTo>
                <a:lnTo>
                  <a:pt y="0" x="10800"/>
                </a:lnTo>
                <a:close/>
              </a:path>
            </a:pathLst>
          </a:custGeom>
          <a:gradFill>
            <a:gsLst>
              <a:gs pos="0">
                <a:srgbClr val="0066C1"/>
              </a:gs>
              <a:gs pos="100000">
                <a:srgbClr val="094593"/>
              </a:gs>
            </a:gsLst>
            <a:lin ang="5400000" scaled="0"/>
          </a:gradFill>
          <a:ln>
            <a:noFill/>
          </a:ln>
        </p:spPr>
        <p:txBody>
          <a:bodyPr bIns="50800" rIns="50800" lIns="50800" tIns="50800" anchor="ctr" anchorCtr="0">
            <a:noAutofit/>
          </a:bodyPr>
          <a:lstStyle/>
          <a:p>
            <a:pPr algn="ctr" rtl="0" lvl="0" marR="0" indent="0" marL="0">
              <a:spcBef>
                <a:spcPts val="0"/>
              </a:spcBef>
              <a:buNone/>
            </a:pPr>
            <a:r>
              <a:t/>
            </a:r>
            <a:endParaRPr strike="noStrike" u="none" b="0" cap="none" baseline="0" sz="2400" i="0">
              <a:solidFill>
                <a:srgbClr val="FFFFFF"/>
              </a:solidFill>
              <a:latin typeface="Helvetica Neue"/>
              <a:ea typeface="Helvetica Neue"/>
              <a:cs typeface="Helvetica Neue"/>
              <a:sym typeface="Helvetica Neue"/>
            </a:endParaRPr>
          </a:p>
        </p:txBody>
      </p:sp>
      <p:cxnSp>
        <p:nvCxnSpPr>
          <p:cNvPr id="130" name="Shape 130"/>
          <p:cNvCxnSpPr/>
          <p:nvPr/>
        </p:nvCxnSpPr>
        <p:spPr>
          <a:xfrm>
            <a:off y="8820224" x="8503665"/>
            <a:ext cy="0" cx="358875"/>
          </a:xfrm>
          <a:prstGeom prst="straightConnector1">
            <a:avLst/>
          </a:prstGeom>
          <a:noFill/>
          <a:ln w="25400" cap="flat">
            <a:solidFill>
              <a:srgbClr val="FFFFFF"/>
            </a:solidFill>
            <a:prstDash val="solid"/>
            <a:miter/>
            <a:headEnd w="med" len="med" type="none"/>
            <a:tailEnd w="lg" len="lg" type="triangle"/>
          </a:ln>
        </p:spPr>
      </p:cxnSp>
      <p:sp>
        <p:nvSpPr>
          <p:cNvPr id="131" name="Shape 131"/>
          <p:cNvSpPr/>
          <p:nvPr/>
        </p:nvSpPr>
        <p:spPr>
          <a:xfrm>
            <a:off y="8146329" x="6003742"/>
            <a:ext cy="342900" cx="1051663"/>
          </a:xfrm>
          <a:prstGeom prst="rect">
            <a:avLst/>
          </a:prstGeom>
          <a:noFill/>
          <a:ln>
            <a:noFill/>
          </a:ln>
        </p:spPr>
        <p:txBody>
          <a:bodyPr bIns="50800" rIns="50800" lIns="50800" tIns="50800" anchor="ctr" anchorCtr="0">
            <a:noAutofit/>
          </a:bodyPr>
          <a:lstStyle/>
          <a:p>
            <a:pPr algn="ctr" rtl="0" lvl="0" marR="0" indent="0" marL="0">
              <a:spcBef>
                <a:spcPts val="0"/>
              </a:spcBef>
              <a:buSzPct val="25000"/>
              <a:buNone/>
            </a:pPr>
            <a:r>
              <a:rPr strike="noStrike" u="none" b="0" cap="none" baseline="0" sz="1600" lang="en-US" i="0">
                <a:solidFill>
                  <a:srgbClr val="FFFFFF"/>
                </a:solidFill>
                <a:latin typeface="Helvetica Neue"/>
                <a:ea typeface="Helvetica Neue"/>
                <a:cs typeface="Helvetica Neue"/>
                <a:sym typeface="Helvetica Neue"/>
              </a:rPr>
              <a:t>unfinished</a:t>
            </a:r>
          </a:p>
        </p:txBody>
      </p:sp>
      <p:cxnSp>
        <p:nvCxnSpPr>
          <p:cNvPr id="132" name="Shape 132"/>
          <p:cNvCxnSpPr/>
          <p:nvPr/>
        </p:nvCxnSpPr>
        <p:spPr>
          <a:xfrm>
            <a:off y="8073496" x="7086324"/>
            <a:ext cy="488567" cx="0"/>
          </a:xfrm>
          <a:prstGeom prst="straightConnector1">
            <a:avLst/>
          </a:prstGeom>
          <a:noFill/>
          <a:ln w="25400" cap="flat">
            <a:solidFill>
              <a:srgbClr val="FFFFFF"/>
            </a:solidFill>
            <a:prstDash val="solid"/>
            <a:miter/>
            <a:headEnd w="med" len="med" type="none"/>
            <a:tailEnd w="lg" len="lg" type="triangle"/>
          </a:ln>
        </p:spPr>
      </p:cxnSp>
      <p:sp>
        <p:nvSpPr>
          <p:cNvPr id="133" name="Shape 133"/>
          <p:cNvSpPr/>
          <p:nvPr/>
        </p:nvSpPr>
        <p:spPr>
          <a:xfrm>
            <a:off y="8483599" x="9576129"/>
            <a:ext cy="342900" cx="430480"/>
          </a:xfrm>
          <a:prstGeom prst="rect">
            <a:avLst/>
          </a:prstGeom>
          <a:noFill/>
          <a:ln>
            <a:noFill/>
          </a:ln>
        </p:spPr>
        <p:txBody>
          <a:bodyPr bIns="50800" rIns="50800" lIns="50800" tIns="50800" anchor="ctr" anchorCtr="0">
            <a:noAutofit/>
          </a:bodyPr>
          <a:lstStyle/>
          <a:p>
            <a:pPr algn="ctr" rtl="0" lvl="0" marR="0" indent="0" marL="0">
              <a:spcBef>
                <a:spcPts val="0"/>
              </a:spcBef>
              <a:buSzPct val="25000"/>
              <a:buNone/>
            </a:pPr>
            <a:r>
              <a:rPr strike="noStrike" u="none" b="0" cap="none" baseline="0" sz="1600" lang="en-US" i="0">
                <a:solidFill>
                  <a:srgbClr val="FFFFFF"/>
                </a:solidFill>
                <a:latin typeface="Helvetica Neue"/>
                <a:ea typeface="Helvetica Neue"/>
                <a:cs typeface="Helvetica Neue"/>
                <a:sym typeface="Helvetica Neue"/>
              </a:rPr>
              <a:t>yes</a:t>
            </a:r>
          </a:p>
        </p:txBody>
      </p:sp>
      <p:cxnSp>
        <p:nvCxnSpPr>
          <p:cNvPr id="134" name="Shape 134"/>
          <p:cNvCxnSpPr/>
          <p:nvPr/>
        </p:nvCxnSpPr>
        <p:spPr>
          <a:xfrm>
            <a:off y="8826435" x="9441750"/>
            <a:ext cy="0" cx="891294"/>
          </a:xfrm>
          <a:prstGeom prst="straightConnector1">
            <a:avLst/>
          </a:prstGeom>
          <a:noFill/>
          <a:ln w="25400" cap="flat">
            <a:solidFill>
              <a:srgbClr val="FFFFFF"/>
            </a:solidFill>
            <a:prstDash val="solid"/>
            <a:miter/>
            <a:headEnd w="med" len="med" type="none"/>
            <a:tailEnd w="lg" len="lg" type="triangle"/>
          </a:ln>
        </p:spPr>
      </p:cxnSp>
      <p:sp>
        <p:nvSpPr>
          <p:cNvPr id="135" name="Shape 135"/>
          <p:cNvSpPr/>
          <p:nvPr/>
        </p:nvSpPr>
        <p:spPr>
          <a:xfrm>
            <a:off y="3124125" x="6591300"/>
            <a:ext cy="520849" cx="3480544"/>
          </a:xfrm>
          <a:prstGeom prst="roundRect">
            <a:avLst>
              <a:gd fmla="val 36575" name="adj"/>
            </a:avLst>
          </a:prstGeom>
          <a:gradFill>
            <a:gsLst>
              <a:gs pos="0">
                <a:srgbClr val="0066C1"/>
              </a:gs>
              <a:gs pos="100000">
                <a:srgbClr val="094593"/>
              </a:gs>
            </a:gsLst>
            <a:lin ang="5400000" scaled="0"/>
          </a:gradFill>
          <a:ln>
            <a:noFill/>
          </a:ln>
        </p:spPr>
        <p:txBody>
          <a:bodyPr bIns="50800" rIns="50800" lIns="50800" tIns="50800" anchor="ctr" anchorCtr="0">
            <a:noAutofit/>
          </a:bodyPr>
          <a:lstStyle/>
          <a:p>
            <a:pPr algn="ctr" rtl="0" lvl="0" marR="0" indent="0" marL="0">
              <a:spcBef>
                <a:spcPts val="0"/>
              </a:spcBef>
              <a:buSzPct val="25000"/>
              <a:buNone/>
            </a:pPr>
            <a:r>
              <a:rPr strike="noStrike" u="none" b="0" cap="none" baseline="0" sz="2400" lang="en-US" i="0">
                <a:solidFill>
                  <a:srgbClr val="FFFFFF"/>
                </a:solidFill>
                <a:latin typeface="Helvetica Neue"/>
                <a:ea typeface="Helvetica Neue"/>
                <a:cs typeface="Helvetica Neue"/>
                <a:sym typeface="Helvetica Neue"/>
              </a:rPr>
              <a:t>provide email address</a:t>
            </a:r>
          </a:p>
        </p:txBody>
      </p:sp>
      <p:cxnSp>
        <p:nvCxnSpPr>
          <p:cNvPr id="136" name="Shape 136"/>
          <p:cNvCxnSpPr/>
          <p:nvPr/>
        </p:nvCxnSpPr>
        <p:spPr>
          <a:xfrm>
            <a:off y="3657598" x="8334077"/>
            <a:ext cy="248895" cx="0"/>
          </a:xfrm>
          <a:prstGeom prst="straightConnector1">
            <a:avLst/>
          </a:prstGeom>
          <a:noFill/>
          <a:ln w="25400" cap="flat">
            <a:solidFill>
              <a:srgbClr val="FFFFFF"/>
            </a:solidFill>
            <a:prstDash val="solid"/>
            <a:miter/>
            <a:headEnd w="med" len="med" type="none"/>
            <a:tailEnd w="lg" len="lg" type="triangle"/>
          </a:ln>
        </p:spPr>
      </p:cxnSp>
      <p:sp>
        <p:nvSpPr>
          <p:cNvPr id="137" name="Shape 137"/>
          <p:cNvSpPr/>
          <p:nvPr/>
        </p:nvSpPr>
        <p:spPr>
          <a:xfrm>
            <a:off y="5329746" x="4337317"/>
            <a:ext cy="342900" cx="908406"/>
          </a:xfrm>
          <a:prstGeom prst="rect">
            <a:avLst/>
          </a:prstGeom>
          <a:noFill/>
          <a:ln>
            <a:noFill/>
          </a:ln>
        </p:spPr>
        <p:txBody>
          <a:bodyPr bIns="50800" rIns="50800" lIns="50800" tIns="50800" anchor="ctr" anchorCtr="0">
            <a:noAutofit/>
          </a:bodyPr>
          <a:lstStyle/>
          <a:p>
            <a:pPr algn="ctr" rtl="0" lvl="0" marR="0" indent="0" marL="0">
              <a:spcBef>
                <a:spcPts val="0"/>
              </a:spcBef>
              <a:buSzPct val="25000"/>
              <a:buNone/>
            </a:pPr>
            <a:r>
              <a:rPr strike="noStrike" u="none" b="0" cap="none" baseline="0" sz="1600" lang="en-US" i="0">
                <a:solidFill>
                  <a:srgbClr val="FFFFFF"/>
                </a:solidFill>
                <a:latin typeface="Helvetica Neue"/>
                <a:ea typeface="Helvetica Neue"/>
                <a:cs typeface="Helvetica Neue"/>
                <a:sym typeface="Helvetica Neue"/>
              </a:rPr>
              <a:t>try again</a:t>
            </a:r>
          </a:p>
        </p:txBody>
      </p:sp>
      <p:cxnSp>
        <p:nvCxnSpPr>
          <p:cNvPr id="138" name="Shape 138"/>
          <p:cNvCxnSpPr/>
          <p:nvPr/>
        </p:nvCxnSpPr>
        <p:spPr>
          <a:xfrm rot="10800000" flipH="1">
            <a:off y="7232170" x="9137753"/>
            <a:ext cy="1338944" cx="0"/>
          </a:xfrm>
          <a:prstGeom prst="straightConnector1">
            <a:avLst/>
          </a:prstGeom>
          <a:noFill/>
          <a:ln w="25400" cap="flat">
            <a:solidFill>
              <a:srgbClr val="FFFFFF"/>
            </a:solidFill>
            <a:prstDash val="solid"/>
            <a:miter/>
            <a:headEnd w="med" len="med" type="none"/>
            <a:tailEnd w="lg" len="lg" type="triangle"/>
          </a:ln>
        </p:spPr>
      </p:cxnSp>
      <p:sp>
        <p:nvSpPr>
          <p:cNvPr id="139" name="Shape 139"/>
          <p:cNvSpPr/>
          <p:nvPr/>
        </p:nvSpPr>
        <p:spPr>
          <a:xfrm>
            <a:off y="7614586" x="8242143"/>
            <a:ext cy="584200" cx="893777"/>
          </a:xfrm>
          <a:prstGeom prst="rect">
            <a:avLst/>
          </a:prstGeom>
          <a:noFill/>
          <a:ln>
            <a:noFill/>
          </a:ln>
        </p:spPr>
        <p:txBody>
          <a:bodyPr bIns="50800" rIns="50800" lIns="50800" tIns="50800" anchor="ctr" anchorCtr="0">
            <a:noAutofit/>
          </a:bodyPr>
          <a:lstStyle/>
          <a:p>
            <a:pPr algn="ctr" rtl="0" lvl="0" marR="0" indent="0" marL="0">
              <a:spcBef>
                <a:spcPts val="0"/>
              </a:spcBef>
              <a:buSzPct val="25000"/>
              <a:buNone/>
            </a:pPr>
            <a:r>
              <a:rPr strike="noStrike" u="none" b="0" cap="none" baseline="0" sz="1600" lang="en-US" i="0">
                <a:solidFill>
                  <a:srgbClr val="FFFFFF"/>
                </a:solidFill>
                <a:latin typeface="Helvetica Neue"/>
                <a:ea typeface="Helvetica Neue"/>
                <a:cs typeface="Helvetica Neue"/>
                <a:sym typeface="Helvetica Neue"/>
              </a:rPr>
              <a:t>no,</a:t>
            </a:r>
          </a:p>
          <a:p>
            <a:pPr algn="ctr" rtl="0" lvl="0" marR="0" indent="0" marL="0">
              <a:spcBef>
                <a:spcPts val="0"/>
              </a:spcBef>
              <a:buSzPct val="25000"/>
              <a:buNone/>
            </a:pPr>
            <a:r>
              <a:rPr strike="noStrike" u="none" b="0" cap="none" baseline="0" sz="1600" lang="en-US" i="0">
                <a:solidFill>
                  <a:srgbClr val="FFFFFF"/>
                </a:solidFill>
                <a:latin typeface="Helvetica Neue"/>
                <a:ea typeface="Helvetica Neue"/>
                <a:cs typeface="Helvetica Neue"/>
                <a:sym typeface="Helvetica Neue"/>
              </a:rPr>
              <a:t>continue</a:t>
            </a:r>
          </a:p>
        </p:txBody>
      </p:sp>
      <p:sp>
        <p:nvSpPr>
          <p:cNvPr id="140" name="Shape 140"/>
          <p:cNvSpPr/>
          <p:nvPr/>
        </p:nvSpPr>
        <p:spPr>
          <a:xfrm>
            <a:off y="2343000" x="8078439"/>
            <a:ext cy="508150" cx="511274"/>
          </a:xfrm>
          <a:custGeom>
            <a:pathLst>
              <a:path w="21600" extrusionOk="0" h="21600">
                <a:moveTo>
                  <a:pt y="10800" x="0"/>
                </a:moveTo>
                <a:lnTo>
                  <a:pt y="21600" x="10800"/>
                </a:lnTo>
                <a:lnTo>
                  <a:pt y="10800" x="21600"/>
                </a:lnTo>
                <a:lnTo>
                  <a:pt y="0" x="10800"/>
                </a:lnTo>
                <a:close/>
              </a:path>
            </a:pathLst>
          </a:custGeom>
          <a:gradFill>
            <a:gsLst>
              <a:gs pos="0">
                <a:srgbClr val="0066C1"/>
              </a:gs>
              <a:gs pos="100000">
                <a:srgbClr val="094593"/>
              </a:gs>
            </a:gsLst>
            <a:lin ang="5400000" scaled="0"/>
          </a:gradFill>
          <a:ln>
            <a:noFill/>
          </a:ln>
        </p:spPr>
        <p:txBody>
          <a:bodyPr bIns="50800" rIns="50800" lIns="50800" tIns="50800" anchor="ctr" anchorCtr="0">
            <a:noAutofit/>
          </a:bodyPr>
          <a:lstStyle/>
          <a:p>
            <a:pPr algn="ctr" rtl="0" lvl="0" marR="0" indent="0" marL="0">
              <a:spcBef>
                <a:spcPts val="0"/>
              </a:spcBef>
              <a:buNone/>
            </a:pPr>
            <a:r>
              <a:t/>
            </a:r>
            <a:endParaRPr strike="noStrike" u="none" b="0" cap="none" baseline="0" sz="2400" i="0">
              <a:solidFill>
                <a:srgbClr val="FFFFFF"/>
              </a:solidFill>
              <a:latin typeface="Helvetica Neue"/>
              <a:ea typeface="Helvetica Neue"/>
              <a:cs typeface="Helvetica Neue"/>
              <a:sym typeface="Helvetica Neue"/>
            </a:endParaRPr>
          </a:p>
        </p:txBody>
      </p:sp>
      <p:cxnSp>
        <p:nvCxnSpPr>
          <p:cNvPr id="141" name="Shape 141"/>
          <p:cNvCxnSpPr/>
          <p:nvPr/>
        </p:nvCxnSpPr>
        <p:spPr>
          <a:xfrm>
            <a:off y="2619441" x="7502989"/>
            <a:ext cy="0" cx="575269"/>
          </a:xfrm>
          <a:prstGeom prst="straightConnector1">
            <a:avLst/>
          </a:prstGeom>
          <a:noFill/>
          <a:ln w="25400" cap="flat">
            <a:solidFill>
              <a:srgbClr val="FFFFFF"/>
            </a:solidFill>
            <a:prstDash val="solid"/>
            <a:miter/>
            <a:headEnd w="med" len="med" type="none"/>
            <a:tailEnd w="lg" len="lg" type="triangle"/>
          </a:ln>
        </p:spPr>
      </p:cxnSp>
      <p:sp>
        <p:nvSpPr>
          <p:cNvPr id="142" name="Shape 142"/>
          <p:cNvSpPr/>
          <p:nvPr/>
        </p:nvSpPr>
        <p:spPr>
          <a:xfrm>
            <a:off y="2851149" x="6934822"/>
            <a:ext cy="342900" cx="1356463"/>
          </a:xfrm>
          <a:prstGeom prst="rect">
            <a:avLst/>
          </a:prstGeom>
          <a:noFill/>
          <a:ln>
            <a:noFill/>
          </a:ln>
        </p:spPr>
        <p:txBody>
          <a:bodyPr bIns="50800" rIns="50800" lIns="50800" tIns="50800" anchor="ctr" anchorCtr="0">
            <a:noAutofit/>
          </a:bodyPr>
          <a:lstStyle/>
          <a:p>
            <a:pPr algn="ctr" rtl="0" lvl="0" marR="0" indent="0" marL="0">
              <a:spcBef>
                <a:spcPts val="0"/>
              </a:spcBef>
              <a:buSzPct val="25000"/>
              <a:buNone/>
            </a:pPr>
            <a:r>
              <a:rPr strike="noStrike" u="none" b="0" cap="none" baseline="0" sz="1600" lang="en-US" i="0">
                <a:solidFill>
                  <a:srgbClr val="FFFFFF"/>
                </a:solidFill>
                <a:latin typeface="Helvetica Neue"/>
                <a:ea typeface="Helvetica Neue"/>
                <a:cs typeface="Helvetica Neue"/>
                <a:sym typeface="Helvetica Neue"/>
              </a:rPr>
              <a:t>available now</a:t>
            </a:r>
          </a:p>
        </p:txBody>
      </p:sp>
      <p:cxnSp>
        <p:nvCxnSpPr>
          <p:cNvPr id="143" name="Shape 143"/>
          <p:cNvCxnSpPr/>
          <p:nvPr/>
        </p:nvCxnSpPr>
        <p:spPr>
          <a:xfrm>
            <a:off y="2606921" x="8599978"/>
            <a:ext cy="0" cx="1247444"/>
          </a:xfrm>
          <a:prstGeom prst="straightConnector1">
            <a:avLst/>
          </a:prstGeom>
          <a:noFill/>
          <a:ln w="25400" cap="flat">
            <a:solidFill>
              <a:srgbClr val="FFFFFF"/>
            </a:solidFill>
            <a:prstDash val="solid"/>
            <a:miter/>
            <a:headEnd w="med" len="med" type="none"/>
            <a:tailEnd w="lg" len="lg" type="triangle"/>
          </a:ln>
        </p:spPr>
      </p:cxnSp>
      <p:sp>
        <p:nvSpPr>
          <p:cNvPr id="144" name="Shape 144"/>
          <p:cNvSpPr/>
          <p:nvPr/>
        </p:nvSpPr>
        <p:spPr>
          <a:xfrm>
            <a:off y="2374750" x="9857704"/>
            <a:ext cy="470048" cx="2025749"/>
          </a:xfrm>
          <a:prstGeom prst="roundRect">
            <a:avLst>
              <a:gd fmla="val 40528" name="adj"/>
            </a:avLst>
          </a:prstGeom>
          <a:gradFill>
            <a:gsLst>
              <a:gs pos="0">
                <a:srgbClr val="0066C1"/>
              </a:gs>
              <a:gs pos="100000">
                <a:srgbClr val="094593"/>
              </a:gs>
            </a:gsLst>
            <a:lin ang="5400000" scaled="0"/>
          </a:gradFill>
          <a:ln>
            <a:noFill/>
          </a:ln>
        </p:spPr>
        <p:txBody>
          <a:bodyPr bIns="50800" rIns="50800" lIns="50800" tIns="50800" anchor="ctr" anchorCtr="0">
            <a:noAutofit/>
          </a:bodyPr>
          <a:lstStyle/>
          <a:p>
            <a:pPr algn="ctr" rtl="0" lvl="0" marR="0" indent="0" marL="0">
              <a:spcBef>
                <a:spcPts val="0"/>
              </a:spcBef>
              <a:buSzPct val="25000"/>
              <a:buNone/>
            </a:pPr>
            <a:r>
              <a:rPr strike="noStrike" u="none" b="0" cap="none" baseline="0" sz="2400" lang="en-US" i="0">
                <a:solidFill>
                  <a:srgbClr val="FFFFFF"/>
                </a:solidFill>
                <a:latin typeface="Helvetica Neue"/>
                <a:ea typeface="Helvetica Neue"/>
                <a:cs typeface="Helvetica Neue"/>
                <a:sym typeface="Helvetica Neue"/>
              </a:rPr>
              <a:t>submit later</a:t>
            </a:r>
          </a:p>
        </p:txBody>
      </p:sp>
      <p:sp>
        <p:nvSpPr>
          <p:cNvPr id="145" name="Shape 145"/>
          <p:cNvSpPr/>
          <p:nvPr/>
        </p:nvSpPr>
        <p:spPr>
          <a:xfrm>
            <a:off y="3131363" x="10937810"/>
            <a:ext cy="508150" cx="511274"/>
          </a:xfrm>
          <a:custGeom>
            <a:pathLst>
              <a:path w="21600" extrusionOk="0" h="21600">
                <a:moveTo>
                  <a:pt y="10800" x="0"/>
                </a:moveTo>
                <a:lnTo>
                  <a:pt y="21600" x="10800"/>
                </a:lnTo>
                <a:lnTo>
                  <a:pt y="10800" x="21600"/>
                </a:lnTo>
                <a:lnTo>
                  <a:pt y="0" x="10800"/>
                </a:lnTo>
                <a:close/>
              </a:path>
            </a:pathLst>
          </a:custGeom>
          <a:gradFill>
            <a:gsLst>
              <a:gs pos="0">
                <a:srgbClr val="0066C1"/>
              </a:gs>
              <a:gs pos="100000">
                <a:srgbClr val="094593"/>
              </a:gs>
            </a:gsLst>
            <a:lin ang="5400000" scaled="0"/>
          </a:gradFill>
          <a:ln>
            <a:noFill/>
          </a:ln>
        </p:spPr>
        <p:txBody>
          <a:bodyPr bIns="50800" rIns="50800" lIns="50800" tIns="50800" anchor="ctr" anchorCtr="0">
            <a:noAutofit/>
          </a:bodyPr>
          <a:lstStyle/>
          <a:p>
            <a:pPr algn="ctr" rtl="0" lvl="0" marR="0" indent="0" marL="0">
              <a:spcBef>
                <a:spcPts val="0"/>
              </a:spcBef>
              <a:buNone/>
            </a:pPr>
            <a:r>
              <a:t/>
            </a:r>
            <a:endParaRPr strike="noStrike" u="none" b="0" cap="none" baseline="0" sz="2400" i="0">
              <a:solidFill>
                <a:srgbClr val="FFFFFF"/>
              </a:solidFill>
              <a:latin typeface="Helvetica Neue"/>
              <a:ea typeface="Helvetica Neue"/>
              <a:cs typeface="Helvetica Neue"/>
              <a:sym typeface="Helvetica Neue"/>
            </a:endParaRPr>
          </a:p>
        </p:txBody>
      </p:sp>
      <p:cxnSp>
        <p:nvCxnSpPr>
          <p:cNvPr id="146" name="Shape 146"/>
          <p:cNvCxnSpPr/>
          <p:nvPr/>
        </p:nvCxnSpPr>
        <p:spPr>
          <a:xfrm>
            <a:off y="2876550" x="11193447"/>
            <a:ext cy="248893" cx="0"/>
          </a:xfrm>
          <a:prstGeom prst="straightConnector1">
            <a:avLst/>
          </a:prstGeom>
          <a:noFill/>
          <a:ln w="25400" cap="flat">
            <a:solidFill>
              <a:srgbClr val="FFFFFF"/>
            </a:solidFill>
            <a:prstDash val="solid"/>
            <a:miter/>
            <a:headEnd w="med" len="med" type="none"/>
            <a:tailEnd w="lg" len="lg" type="triangle"/>
          </a:ln>
        </p:spPr>
      </p:cxnSp>
      <p:sp>
        <p:nvSpPr>
          <p:cNvPr id="147" name="Shape 147"/>
          <p:cNvSpPr/>
          <p:nvPr/>
        </p:nvSpPr>
        <p:spPr>
          <a:xfrm>
            <a:off y="3390775" x="11460446"/>
            <a:ext cy="5511753" cx="1000071"/>
          </a:xfrm>
          <a:custGeom>
            <a:pathLst>
              <a:path w="19097" extrusionOk="0" h="21316">
                <a:moveTo>
                  <a:pt y="9" x="0"/>
                </a:moveTo>
                <a:cubicBezTo>
                  <a:pt y="-284" x="15546"/>
                  <a:pt y="6818" x="21600"/>
                  <a:pt y="21316" x="18163"/>
                </a:cubicBezTo>
              </a:path>
            </a:pathLst>
          </a:custGeom>
          <a:noFill/>
          <a:ln w="25400" cap="flat">
            <a:solidFill>
              <a:srgbClr val="FFFFFF"/>
            </a:solidFill>
            <a:prstDash val="solid"/>
            <a:miter/>
            <a:headEnd w="med" len="med" type="none"/>
            <a:tailEnd w="med" len="med" type="none"/>
          </a:ln>
        </p:spPr>
        <p:txBody>
          <a:bodyPr bIns="45700" rIns="91425" lIns="91425" tIns="45700" anchor="t" anchorCtr="0">
            <a:noAutofit/>
          </a:bodyPr>
          <a:lstStyle/>
          <a:p>
            <a:pPr algn="ctr" rtl="0" lvl="0" marR="0" indent="0" marL="0">
              <a:spcBef>
                <a:spcPts val="0"/>
              </a:spcBef>
              <a:buNone/>
            </a:pPr>
            <a:r>
              <a:t/>
            </a:r>
            <a:endParaRPr strike="noStrike" u="none" b="0" cap="none" baseline="0" sz="3800" i="0">
              <a:solidFill>
                <a:srgbClr val="FFFFFF"/>
              </a:solidFill>
              <a:latin typeface="Helvetica Neue"/>
              <a:ea typeface="Helvetica Neue"/>
              <a:cs typeface="Helvetica Neue"/>
              <a:sym typeface="Helvetica Neue"/>
            </a:endParaRPr>
          </a:p>
        </p:txBody>
      </p:sp>
      <p:sp>
        <p:nvSpPr>
          <p:cNvPr id="148" name="Shape 148"/>
          <p:cNvSpPr/>
          <p:nvPr/>
        </p:nvSpPr>
        <p:spPr>
          <a:xfrm>
            <a:off y="3131363" x="11751235"/>
            <a:ext cy="342900" cx="430480"/>
          </a:xfrm>
          <a:prstGeom prst="rect">
            <a:avLst/>
          </a:prstGeom>
          <a:noFill/>
          <a:ln>
            <a:noFill/>
          </a:ln>
        </p:spPr>
        <p:txBody>
          <a:bodyPr bIns="50800" rIns="50800" lIns="50800" tIns="50800" anchor="ctr" anchorCtr="0">
            <a:noAutofit/>
          </a:bodyPr>
          <a:lstStyle/>
          <a:p>
            <a:pPr algn="ctr" rtl="0" lvl="0" marR="0" indent="0" marL="0">
              <a:spcBef>
                <a:spcPts val="0"/>
              </a:spcBef>
              <a:buSzPct val="25000"/>
              <a:buNone/>
            </a:pPr>
            <a:r>
              <a:rPr strike="noStrike" u="none" b="0" cap="none" baseline="0" sz="1600" lang="en-US" i="0">
                <a:solidFill>
                  <a:srgbClr val="FFFFFF"/>
                </a:solidFill>
                <a:latin typeface="Helvetica Neue"/>
                <a:ea typeface="Helvetica Neue"/>
                <a:cs typeface="Helvetica Neue"/>
                <a:sym typeface="Helvetica Neue"/>
              </a:rPr>
              <a:t>yes</a:t>
            </a:r>
          </a:p>
        </p:txBody>
      </p:sp>
      <p:sp>
        <p:nvSpPr>
          <p:cNvPr id="149" name="Shape 149"/>
          <p:cNvSpPr/>
          <p:nvPr/>
        </p:nvSpPr>
        <p:spPr>
          <a:xfrm>
            <a:off y="3889980" x="11064214"/>
            <a:ext cy="248895" cx="258467"/>
          </a:xfrm>
          <a:custGeom>
            <a:pathLst>
              <a:path w="19679" extrusionOk="0" h="19679">
                <a:moveTo>
                  <a:pt y="2882" x="16796"/>
                </a:moveTo>
                <a:cubicBezTo>
                  <a:pt y="6724" x="20639"/>
                  <a:pt y="12954" x="20639"/>
                  <a:pt y="16796" x="16796"/>
                </a:cubicBezTo>
                <a:cubicBezTo>
                  <a:pt y="20639" x="12954"/>
                  <a:pt y="20639" x="6724"/>
                  <a:pt y="16796" x="2882"/>
                </a:cubicBezTo>
                <a:cubicBezTo>
                  <a:pt y="12954" x="-961"/>
                  <a:pt y="6724" x="-961"/>
                  <a:pt y="2882" x="2882"/>
                </a:cubicBezTo>
                <a:cubicBezTo>
                  <a:pt y="-961" x="6724"/>
                  <a:pt y="-961" x="12954"/>
                  <a:pt y="2882" x="16796"/>
                </a:cubicBezTo>
                <a:close/>
              </a:path>
            </a:pathLst>
          </a:custGeom>
          <a:gradFill>
            <a:gsLst>
              <a:gs pos="0">
                <a:srgbClr val="0066C1"/>
              </a:gs>
              <a:gs pos="100000">
                <a:srgbClr val="094593"/>
              </a:gs>
            </a:gsLst>
            <a:lin ang="5400000" scaled="0"/>
          </a:gradFill>
          <a:ln>
            <a:noFill/>
          </a:ln>
        </p:spPr>
        <p:txBody>
          <a:bodyPr bIns="50800" rIns="50800" lIns="50800" tIns="50800" anchor="ctr" anchorCtr="0">
            <a:noAutofit/>
          </a:bodyPr>
          <a:lstStyle/>
          <a:p>
            <a:pPr algn="ctr" rtl="0" lvl="0" marR="0" indent="0" marL="0">
              <a:spcBef>
                <a:spcPts val="0"/>
              </a:spcBef>
              <a:buNone/>
            </a:pPr>
            <a:r>
              <a:t/>
            </a:r>
            <a:endParaRPr strike="noStrike" u="none" b="0" cap="none" baseline="0" sz="2400" i="0">
              <a:solidFill>
                <a:srgbClr val="FFFFFF"/>
              </a:solidFill>
              <a:latin typeface="Helvetica Neue"/>
              <a:ea typeface="Helvetica Neue"/>
              <a:cs typeface="Helvetica Neue"/>
              <a:sym typeface="Helvetica Neue"/>
            </a:endParaRPr>
          </a:p>
        </p:txBody>
      </p:sp>
      <p:cxnSp>
        <p:nvCxnSpPr>
          <p:cNvPr id="150" name="Shape 150"/>
          <p:cNvCxnSpPr/>
          <p:nvPr/>
        </p:nvCxnSpPr>
        <p:spPr>
          <a:xfrm>
            <a:off y="3631030" x="11193447"/>
            <a:ext cy="248895" cx="0"/>
          </a:xfrm>
          <a:prstGeom prst="straightConnector1">
            <a:avLst/>
          </a:prstGeom>
          <a:noFill/>
          <a:ln w="25400" cap="flat">
            <a:solidFill>
              <a:srgbClr val="FFFFFF"/>
            </a:solidFill>
            <a:prstDash val="solid"/>
            <a:miter/>
            <a:headEnd w="med" len="med" type="none"/>
            <a:tailEnd w="lg" len="lg" type="triangle"/>
          </a:ln>
        </p:spPr>
      </p:cxnSp>
      <p:sp>
        <p:nvSpPr>
          <p:cNvPr id="151" name="Shape 151"/>
          <p:cNvSpPr/>
          <p:nvPr/>
        </p:nvSpPr>
        <p:spPr>
          <a:xfrm>
            <a:off y="3532108" x="10802670"/>
            <a:ext cy="342900" cx="340260"/>
          </a:xfrm>
          <a:prstGeom prst="rect">
            <a:avLst/>
          </a:prstGeom>
          <a:noFill/>
          <a:ln>
            <a:noFill/>
          </a:ln>
        </p:spPr>
        <p:txBody>
          <a:bodyPr bIns="50800" rIns="50800" lIns="50800" tIns="50800" anchor="ctr" anchorCtr="0">
            <a:noAutofit/>
          </a:bodyPr>
          <a:lstStyle/>
          <a:p>
            <a:pPr algn="ctr" rtl="0" lvl="0" marR="0" indent="0" marL="0">
              <a:spcBef>
                <a:spcPts val="0"/>
              </a:spcBef>
              <a:buSzPct val="25000"/>
              <a:buNone/>
            </a:pPr>
            <a:r>
              <a:rPr strike="noStrike" u="none" b="0" cap="none" baseline="0" sz="1600" lang="en-US" i="0">
                <a:solidFill>
                  <a:srgbClr val="FFFFFF"/>
                </a:solidFill>
                <a:latin typeface="Helvetica Neue"/>
                <a:ea typeface="Helvetica Neue"/>
                <a:cs typeface="Helvetica Neue"/>
                <a:sym typeface="Helvetica Neue"/>
              </a:rPr>
              <a:t>no</a:t>
            </a:r>
          </a:p>
        </p:txBody>
      </p:sp>
      <p:cxnSp>
        <p:nvCxnSpPr>
          <p:cNvPr id="152" name="Shape 152"/>
          <p:cNvCxnSpPr/>
          <p:nvPr/>
        </p:nvCxnSpPr>
        <p:spPr>
          <a:xfrm flipH="1">
            <a:off y="8895313" x="12084709"/>
            <a:ext cy="0" cx="335891"/>
          </a:xfrm>
          <a:prstGeom prst="straightConnector1">
            <a:avLst/>
          </a:prstGeom>
          <a:noFill/>
          <a:ln w="25400" cap="flat">
            <a:solidFill>
              <a:srgbClr val="FFFFFF"/>
            </a:solidFill>
            <a:prstDash val="solid"/>
            <a:miter/>
            <a:headEnd w="med" len="med" type="none"/>
            <a:tailEnd w="lg" len="lg" type="triangle"/>
          </a:ln>
        </p:spPr>
      </p:cxnSp>
      <p:cxnSp>
        <p:nvCxnSpPr>
          <p:cNvPr id="153" name="Shape 153"/>
          <p:cNvCxnSpPr/>
          <p:nvPr/>
        </p:nvCxnSpPr>
        <p:spPr>
          <a:xfrm>
            <a:off y="5440098" x="7151106"/>
            <a:ext cy="0" cx="1885344"/>
          </a:xfrm>
          <a:prstGeom prst="straightConnector1">
            <a:avLst/>
          </a:prstGeom>
          <a:noFill/>
          <a:ln w="25400" cap="flat">
            <a:solidFill>
              <a:srgbClr val="FFFFFF"/>
            </a:solidFill>
            <a:prstDash val="solid"/>
            <a:miter/>
            <a:headEnd w="med" len="med" type="none"/>
            <a:tailEnd w="med" len="med" type="none"/>
          </a:ln>
        </p:spPr>
      </p:cxnSp>
      <p:cxnSp>
        <p:nvCxnSpPr>
          <p:cNvPr id="154" name="Shape 154"/>
          <p:cNvCxnSpPr/>
          <p:nvPr/>
        </p:nvCxnSpPr>
        <p:spPr>
          <a:xfrm>
            <a:off y="5436907" x="9031957"/>
            <a:ext cy="488567" cx="0"/>
          </a:xfrm>
          <a:prstGeom prst="straightConnector1">
            <a:avLst/>
          </a:prstGeom>
          <a:noFill/>
          <a:ln w="25400" cap="flat">
            <a:solidFill>
              <a:srgbClr val="FFFFFF"/>
            </a:solidFill>
            <a:prstDash val="solid"/>
            <a:miter/>
            <a:headEnd w="med" len="med" type="none"/>
            <a:tailEnd w="lg" len="lg" type="triangle"/>
          </a:ln>
        </p:spPr>
      </p:cxnSp>
      <p:sp>
        <p:nvSpPr>
          <p:cNvPr id="155" name="Shape 155"/>
          <p:cNvSpPr/>
          <p:nvPr/>
        </p:nvSpPr>
        <p:spPr>
          <a:xfrm>
            <a:off y="2296038" x="8637693"/>
            <a:ext cy="342900" cx="1028903"/>
          </a:xfrm>
          <a:prstGeom prst="rect">
            <a:avLst/>
          </a:prstGeom>
          <a:noFill/>
          <a:ln>
            <a:noFill/>
          </a:ln>
        </p:spPr>
        <p:txBody>
          <a:bodyPr bIns="50800" rIns="50800" lIns="50800" tIns="50800" anchor="ctr" anchorCtr="0">
            <a:noAutofit/>
          </a:bodyPr>
          <a:lstStyle/>
          <a:p>
            <a:pPr algn="ctr" rtl="0" lvl="0" marR="0" indent="0" marL="0">
              <a:spcBef>
                <a:spcPts val="0"/>
              </a:spcBef>
              <a:buSzPct val="25000"/>
              <a:buNone/>
            </a:pPr>
            <a:r>
              <a:rPr strike="noStrike" u="none" b="0" cap="none" baseline="0" sz="1600" lang="en-US" i="0">
                <a:solidFill>
                  <a:srgbClr val="FFFFFF"/>
                </a:solidFill>
                <a:latin typeface="Helvetica Neue"/>
                <a:ea typeface="Helvetica Neue"/>
                <a:cs typeface="Helvetica Neue"/>
                <a:sym typeface="Helvetica Neue"/>
              </a:rPr>
              <a:t>pool is full</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y="0" x="0"/>
          <a:ext cy="0" cx="0"/>
          <a:chOff y="0" x="0"/>
          <a:chExt cy="0" cx="0"/>
        </a:xfrm>
      </p:grpSpPr>
      <p:sp>
        <p:nvSpPr>
          <p:cNvPr id="160" name="Shape 160"/>
          <p:cNvSpPr txBox="1"/>
          <p:nvPr>
            <p:ph type="title"/>
          </p:nvPr>
        </p:nvSpPr>
        <p:spPr>
          <a:xfrm>
            <a:off y="406400" x="952500"/>
            <a:ext cy="2121000" cx="11099699"/>
          </a:xfrm>
          <a:prstGeom prst="rect">
            <a:avLst/>
          </a:prstGeom>
          <a:noFill/>
          <a:ln>
            <a:noFill/>
          </a:ln>
        </p:spPr>
        <p:txBody>
          <a:bodyPr bIns="0" rIns="0" lIns="0" tIns="0" anchor="ctr" anchorCtr="0">
            <a:noAutofit/>
          </a:bodyPr>
          <a:lstStyle/>
          <a:p>
            <a:pPr algn="ctr" rtl="0" lvl="0" marR="0" indent="0" marL="0">
              <a:spcBef>
                <a:spcPts val="0"/>
              </a:spcBef>
              <a:buSzPct val="25000"/>
              <a:buNone/>
            </a:pPr>
            <a:r>
              <a:rPr strike="noStrike" u="none" b="0" cap="none" baseline="0" sz="8000" lang="en-US" i="0">
                <a:solidFill>
                  <a:srgbClr val="FFFFFF"/>
                </a:solidFill>
                <a:latin typeface="Helvetica Neue"/>
                <a:ea typeface="Helvetica Neue"/>
                <a:cs typeface="Helvetica Neue"/>
                <a:sym typeface="Helvetica Neue"/>
              </a:rPr>
              <a:t>Administration</a:t>
            </a:r>
          </a:p>
        </p:txBody>
      </p:sp>
      <p:sp>
        <p:nvSpPr>
          <p:cNvPr id="161" name="Shape 161"/>
          <p:cNvSpPr txBox="1"/>
          <p:nvPr>
            <p:ph idx="1" type="body"/>
          </p:nvPr>
        </p:nvSpPr>
        <p:spPr>
          <a:xfrm>
            <a:off y="2590800" x="952500"/>
            <a:ext cy="6286499" cx="9884699"/>
          </a:xfrm>
          <a:prstGeom prst="rect">
            <a:avLst/>
          </a:prstGeom>
          <a:noFill/>
          <a:ln>
            <a:noFill/>
          </a:ln>
        </p:spPr>
        <p:txBody>
          <a:bodyPr bIns="0" rIns="0" lIns="0" tIns="0" anchor="ctr" anchorCtr="0">
            <a:noAutofit/>
          </a:bodyPr>
          <a:lstStyle/>
          <a:p>
            <a:pPr rtl="0" lvl="0" marL="0">
              <a:lnSpc>
                <a:spcPct val="115000"/>
              </a:lnSpc>
              <a:spcBef>
                <a:spcPts val="2400"/>
              </a:spcBef>
              <a:spcAft>
                <a:spcPts val="600"/>
              </a:spcAft>
              <a:buClr>
                <a:srgbClr val="000000"/>
              </a:buClr>
              <a:buSzPct val="36666"/>
              <a:buFont typeface="Arial"/>
              <a:buNone/>
            </a:pPr>
            <a:r>
              <a:rPr b="1" sz="3000" lang="en-US">
                <a:solidFill>
                  <a:srgbClr val="FFFFFF"/>
                </a:solidFill>
              </a:rPr>
              <a:t>Admin browsing manuscripts/reviewers and making final matching decisions</a:t>
            </a:r>
          </a:p>
          <a:p>
            <a:pPr rtl="0" lvl="0" marL="0">
              <a:lnSpc>
                <a:spcPct val="115000"/>
              </a:lnSpc>
              <a:spcBef>
                <a:spcPts val="2400"/>
              </a:spcBef>
              <a:spcAft>
                <a:spcPts val="600"/>
              </a:spcAft>
              <a:buClr>
                <a:srgbClr val="000000"/>
              </a:buClr>
              <a:buSzPct val="36666"/>
              <a:buFont typeface="Arial"/>
              <a:buNone/>
            </a:pPr>
            <a:r>
              <a:rPr b="1" sz="3000" lang="en-US">
                <a:solidFill>
                  <a:srgbClr val="FFFFFF"/>
                </a:solidFill>
              </a:rPr>
              <a:t>(see next page)</a:t>
            </a:r>
          </a:p>
          <a:p>
            <a:pPr rtl="0" lvl="0" marL="0">
              <a:lnSpc>
                <a:spcPct val="115000"/>
              </a:lnSpc>
              <a:spcBef>
                <a:spcPts val="2400"/>
              </a:spcBef>
              <a:spcAft>
                <a:spcPts val="600"/>
              </a:spcAft>
              <a:buClr>
                <a:srgbClr val="000000"/>
              </a:buClr>
              <a:buFont typeface="Arial"/>
              <a:buNone/>
            </a:pPr>
            <a:r>
              <a:t/>
            </a:r>
            <a:endParaRPr b="1" sz="3000">
              <a:solidFill>
                <a:srgbClr val="FFFFFF"/>
              </a:solidFill>
            </a:endParaRPr>
          </a:p>
          <a:p>
            <a:pPr rtl="0" lvl="0" marL="0">
              <a:lnSpc>
                <a:spcPct val="115000"/>
              </a:lnSpc>
              <a:spcBef>
                <a:spcPts val="2400"/>
              </a:spcBef>
              <a:spcAft>
                <a:spcPts val="600"/>
              </a:spcAft>
              <a:buClr>
                <a:srgbClr val="000000"/>
              </a:buClr>
              <a:buFont typeface="Arial"/>
              <a:buNone/>
            </a:pPr>
            <a:r>
              <a:t/>
            </a:r>
            <a:endParaRPr b="1" sz="3000">
              <a:solidFill>
                <a:srgbClr val="FFFFFF"/>
              </a:solidFill>
            </a:endParaRPr>
          </a:p>
          <a:p>
            <a:pPr rtl="0" lvl="0" marL="0">
              <a:lnSpc>
                <a:spcPct val="115000"/>
              </a:lnSpc>
              <a:spcBef>
                <a:spcPts val="2400"/>
              </a:spcBef>
              <a:spcAft>
                <a:spcPts val="600"/>
              </a:spcAft>
              <a:buClr>
                <a:srgbClr val="000000"/>
              </a:buClr>
              <a:buFont typeface="Arial"/>
              <a:buNone/>
            </a:pPr>
            <a:r>
              <a:t/>
            </a:r>
            <a:endParaRPr b="1" sz="3000">
              <a:solidFill>
                <a:srgbClr val="FFFFFF"/>
              </a:solidFill>
            </a:endParaRPr>
          </a:p>
          <a:p>
            <a:pPr algn="l" rtl="0" lvl="0" marR="0" indent="-247650" marL="381000">
              <a:spcBef>
                <a:spcPts val="0"/>
              </a:spcBef>
              <a:buClr>
                <a:srgbClr val="FFFFFF"/>
              </a:buClr>
              <a:buFont typeface="Helvetica Neue"/>
              <a:buNone/>
            </a:pPr>
            <a:r>
              <a:t/>
            </a:r>
            <a:endParaRPr sz="2800">
              <a:solidFill>
                <a:srgbClr val="FFFFFF"/>
              </a:solidFill>
              <a:latin typeface="Helvetica Neue"/>
              <a:ea typeface="Helvetica Neue"/>
              <a:cs typeface="Helvetica Neue"/>
              <a:sym typeface="Helvetica Neue"/>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y="0" x="0"/>
          <a:ext cy="0" cx="0"/>
          <a:chOff y="0" x="0"/>
          <a:chExt cy="0" cx="0"/>
        </a:xfrm>
      </p:grpSpPr>
      <p:sp>
        <p:nvSpPr>
          <p:cNvPr id="166" name="Shape 166"/>
          <p:cNvSpPr txBox="1"/>
          <p:nvPr>
            <p:ph type="title"/>
          </p:nvPr>
        </p:nvSpPr>
        <p:spPr>
          <a:xfrm>
            <a:off y="406400" x="952500"/>
            <a:ext cy="2120899" cx="11099799"/>
          </a:xfrm>
          <a:prstGeom prst="rect">
            <a:avLst/>
          </a:prstGeom>
          <a:noFill/>
          <a:ln>
            <a:noFill/>
          </a:ln>
        </p:spPr>
        <p:txBody>
          <a:bodyPr bIns="0" rIns="0" lIns="0" tIns="0" anchor="ctr" anchorCtr="0">
            <a:noAutofit/>
          </a:bodyPr>
          <a:lstStyle/>
          <a:p>
            <a:pPr algn="ctr" rtl="0" lvl="0" marR="0" indent="0" marL="0">
              <a:spcBef>
                <a:spcPts val="0"/>
              </a:spcBef>
              <a:buSzPct val="25000"/>
              <a:buNone/>
            </a:pPr>
            <a:r>
              <a:rPr strike="noStrike" u="none" b="0" cap="none" baseline="0" sz="8000" lang="en-US" i="0">
                <a:solidFill>
                  <a:srgbClr val="FFFFFF"/>
                </a:solidFill>
                <a:latin typeface="Helvetica Neue"/>
                <a:ea typeface="Helvetica Neue"/>
                <a:cs typeface="Helvetica Neue"/>
                <a:sym typeface="Helvetica Neue"/>
              </a:rPr>
              <a:t>Administration</a:t>
            </a:r>
          </a:p>
        </p:txBody>
      </p:sp>
      <p:sp>
        <p:nvSpPr>
          <p:cNvPr id="167" name="Shape 167"/>
          <p:cNvSpPr txBox="1"/>
          <p:nvPr>
            <p:ph idx="1" type="body"/>
          </p:nvPr>
        </p:nvSpPr>
        <p:spPr>
          <a:xfrm>
            <a:off y="2590800" x="952500"/>
            <a:ext cy="6286499" cx="5333999"/>
          </a:xfrm>
          <a:prstGeom prst="rect">
            <a:avLst/>
          </a:prstGeom>
          <a:noFill/>
          <a:ln>
            <a:noFill/>
          </a:ln>
        </p:spPr>
        <p:txBody>
          <a:bodyPr bIns="0" rIns="0" lIns="0" tIns="0" anchor="ctr" anchorCtr="0">
            <a:noAutofit/>
          </a:bodyPr>
          <a:lstStyle/>
          <a:p>
            <a:pPr algn="l" rtl="0" lvl="0" marR="0" indent="-247650" marL="381000">
              <a:spcBef>
                <a:spcPts val="0"/>
              </a:spcBef>
              <a:buClr>
                <a:srgbClr val="FFFFFF"/>
              </a:buClr>
              <a:buFont typeface="Helvetica Neue"/>
              <a:buNone/>
            </a:pPr>
            <a:r>
              <a:t/>
            </a:r>
            <a:endParaRPr strike="noStrike" u="none" b="0" cap="none" baseline="0" sz="2800" i="0">
              <a:solidFill>
                <a:srgbClr val="FFFFFF"/>
              </a:solidFill>
              <a:latin typeface="Helvetica Neue"/>
              <a:ea typeface="Helvetica Neue"/>
              <a:cs typeface="Helvetica Neue"/>
              <a:sym typeface="Helvetica Neue"/>
            </a:endParaRPr>
          </a:p>
        </p:txBody>
      </p:sp>
      <p:pic>
        <p:nvPicPr>
          <p:cNvPr id="168" name="Shape 168"/>
          <p:cNvPicPr preferRelativeResize="0"/>
          <p:nvPr/>
        </p:nvPicPr>
        <p:blipFill>
          <a:blip r:embed="rId4">
            <a:alphaModFix/>
          </a:blip>
          <a:stretch>
            <a:fillRect/>
          </a:stretch>
        </p:blipFill>
        <p:spPr>
          <a:xfrm>
            <a:off y="0" x="152400"/>
            <a:ext cy="9753599" cx="1266547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y="0" x="0"/>
          <a:ext cy="0" cx="0"/>
          <a:chOff y="0" x="0"/>
          <a:chExt cy="0" cx="0"/>
        </a:xfrm>
      </p:grpSpPr>
      <p:sp>
        <p:nvSpPr>
          <p:cNvPr id="173" name="Shape 173"/>
          <p:cNvSpPr txBox="1"/>
          <p:nvPr>
            <p:ph type="title"/>
          </p:nvPr>
        </p:nvSpPr>
        <p:spPr>
          <a:xfrm>
            <a:off y="406400" x="952500"/>
            <a:ext cy="2120899" cx="11099799"/>
          </a:xfrm>
          <a:prstGeom prst="rect">
            <a:avLst/>
          </a:prstGeom>
          <a:noFill/>
          <a:ln>
            <a:noFill/>
          </a:ln>
        </p:spPr>
        <p:txBody>
          <a:bodyPr bIns="0" rIns="0" lIns="0" tIns="0" anchor="ctr" anchorCtr="0">
            <a:noAutofit/>
          </a:bodyPr>
          <a:lstStyle/>
          <a:p>
            <a:pPr algn="ctr" rtl="0" lvl="0" marR="0" indent="0" marL="0">
              <a:spcBef>
                <a:spcPts val="0"/>
              </a:spcBef>
              <a:buSzPct val="25000"/>
              <a:buNone/>
            </a:pPr>
            <a:r>
              <a:rPr strike="noStrike" u="none" b="0" cap="none" baseline="0" sz="8000" lang="en-US" i="0">
                <a:solidFill>
                  <a:srgbClr val="FFFFFF"/>
                </a:solidFill>
                <a:latin typeface="Helvetica Neue"/>
                <a:ea typeface="Helvetica Neue"/>
                <a:cs typeface="Helvetica Neue"/>
                <a:sym typeface="Helvetica Neue"/>
              </a:rPr>
              <a:t>Revi</a:t>
            </a:r>
            <a:r>
              <a:rPr sz="8000" lang="en-US">
                <a:solidFill>
                  <a:srgbClr val="FFFFFF"/>
                </a:solidFill>
                <a:latin typeface="Helvetica Neue"/>
                <a:ea typeface="Helvetica Neue"/>
                <a:cs typeface="Helvetica Neue"/>
                <a:sym typeface="Helvetica Neue"/>
              </a:rPr>
              <a:t>ew</a:t>
            </a:r>
          </a:p>
        </p:txBody>
      </p:sp>
      <p:sp>
        <p:nvSpPr>
          <p:cNvPr id="174" name="Shape 174"/>
          <p:cNvSpPr txBox="1"/>
          <p:nvPr>
            <p:ph idx="1" type="body"/>
          </p:nvPr>
        </p:nvSpPr>
        <p:spPr>
          <a:xfrm>
            <a:off y="2590800" x="571500"/>
            <a:ext cy="6286499" cx="3809100"/>
          </a:xfrm>
          <a:prstGeom prst="rect">
            <a:avLst/>
          </a:prstGeom>
          <a:noFill/>
          <a:ln>
            <a:noFill/>
          </a:ln>
        </p:spPr>
        <p:txBody>
          <a:bodyPr bIns="0" rIns="0" lIns="0" tIns="0" anchor="ctr" anchorCtr="0">
            <a:noAutofit/>
          </a:bodyPr>
          <a:lstStyle/>
          <a:p>
            <a:pPr algn="l" rtl="0" lvl="0" marR="0" indent="-247650" marL="381000">
              <a:lnSpc>
                <a:spcPct val="150000"/>
              </a:lnSpc>
              <a:spcBef>
                <a:spcPts val="0"/>
              </a:spcBef>
              <a:buClr>
                <a:srgbClr val="FFFFFF"/>
              </a:buClr>
              <a:buSzPct val="75000"/>
              <a:buFont typeface="Helvetica Neue"/>
              <a:buNone/>
            </a:pPr>
            <a:r>
              <a:rPr sz="2800" lang="en-US">
                <a:solidFill>
                  <a:srgbClr val="FFFFFF"/>
                </a:solidFill>
                <a:latin typeface="Helvetica Neue"/>
                <a:ea typeface="Helvetica Neue"/>
                <a:cs typeface="Helvetica Neue"/>
                <a:sym typeface="Helvetica Neue"/>
              </a:rPr>
              <a:t>Sign the form</a:t>
            </a:r>
          </a:p>
          <a:p>
            <a:pPr algn="l" rtl="0" lvl="0" marR="0" indent="-247650" marL="381000">
              <a:lnSpc>
                <a:spcPct val="150000"/>
              </a:lnSpc>
              <a:spcBef>
                <a:spcPts val="0"/>
              </a:spcBef>
              <a:buClr>
                <a:srgbClr val="FFFFFF"/>
              </a:buClr>
              <a:buSzPct val="75000"/>
              <a:buFont typeface="Helvetica Neue"/>
              <a:buNone/>
            </a:pPr>
            <a:r>
              <a:rPr sz="2800" lang="en-US">
                <a:solidFill>
                  <a:srgbClr val="FFFFFF"/>
                </a:solidFill>
                <a:latin typeface="Helvetica Neue"/>
                <a:ea typeface="Helvetica Neue"/>
                <a:cs typeface="Helvetica Neue"/>
                <a:sym typeface="Helvetica Neue"/>
              </a:rPr>
              <a:t>Review experience</a:t>
            </a:r>
          </a:p>
          <a:p>
            <a:pPr algn="l" rtl="0" lvl="0" marR="0" indent="-247650" marL="381000">
              <a:lnSpc>
                <a:spcPct val="150000"/>
              </a:lnSpc>
              <a:spcBef>
                <a:spcPts val="0"/>
              </a:spcBef>
              <a:buClr>
                <a:srgbClr val="FFFFFF"/>
              </a:buClr>
              <a:buSzPct val="75000"/>
              <a:buFont typeface="Helvetica Neue"/>
              <a:buNone/>
            </a:pPr>
            <a:r>
              <a:rPr sz="2800" lang="en-US">
                <a:solidFill>
                  <a:srgbClr val="FFFFFF"/>
                </a:solidFill>
                <a:latin typeface="Helvetica Neue"/>
                <a:ea typeface="Helvetica Neue"/>
                <a:cs typeface="Helvetica Neue"/>
                <a:sym typeface="Helvetica Neue"/>
              </a:rPr>
              <a:t>Check paper list</a:t>
            </a:r>
          </a:p>
          <a:p>
            <a:pPr algn="l" rtl="0" lvl="0" marR="0" indent="-247650" marL="381000">
              <a:lnSpc>
                <a:spcPct val="150000"/>
              </a:lnSpc>
              <a:spcBef>
                <a:spcPts val="0"/>
              </a:spcBef>
              <a:buClr>
                <a:srgbClr val="FFFFFF"/>
              </a:buClr>
              <a:buSzPct val="75000"/>
              <a:buFont typeface="Helvetica Neue"/>
              <a:buNone/>
            </a:pPr>
            <a:r>
              <a:rPr sz="2800" lang="en-US">
                <a:solidFill>
                  <a:srgbClr val="FFFFFF"/>
                </a:solidFill>
                <a:latin typeface="Helvetica Neue"/>
                <a:ea typeface="Helvetica Neue"/>
                <a:cs typeface="Helvetica Neue"/>
                <a:sym typeface="Helvetica Neue"/>
              </a:rPr>
              <a:t>Show interest</a:t>
            </a:r>
          </a:p>
          <a:p>
            <a:pPr algn="l" rtl="0" lvl="0" marR="0" indent="-247650" marL="381000">
              <a:lnSpc>
                <a:spcPct val="150000"/>
              </a:lnSpc>
              <a:spcBef>
                <a:spcPts val="0"/>
              </a:spcBef>
              <a:buClr>
                <a:srgbClr val="FFFFFF"/>
              </a:buClr>
              <a:buSzPct val="75000"/>
              <a:buFont typeface="Helvetica Neue"/>
              <a:buNone/>
            </a:pPr>
            <a:r>
              <a:rPr sz="2800" lang="en-US">
                <a:solidFill>
                  <a:srgbClr val="FFFFFF"/>
                </a:solidFill>
                <a:latin typeface="Helvetica Neue"/>
                <a:ea typeface="Helvetica Neue"/>
                <a:cs typeface="Helvetica Neue"/>
                <a:sym typeface="Helvetica Neue"/>
              </a:rPr>
              <a:t>Notification email</a:t>
            </a:r>
          </a:p>
          <a:p>
            <a:pPr algn="l" rtl="0" lvl="0" marR="0" indent="-247650" marL="381000">
              <a:lnSpc>
                <a:spcPct val="150000"/>
              </a:lnSpc>
              <a:spcBef>
                <a:spcPts val="0"/>
              </a:spcBef>
              <a:buClr>
                <a:srgbClr val="FFFFFF"/>
              </a:buClr>
              <a:buSzPct val="75000"/>
              <a:buFont typeface="Helvetica Neue"/>
              <a:buNone/>
            </a:pPr>
            <a:r>
              <a:rPr sz="2800" lang="en-US">
                <a:solidFill>
                  <a:srgbClr val="FFFFFF"/>
                </a:solidFill>
                <a:latin typeface="Helvetica Neue"/>
                <a:ea typeface="Helvetica Neue"/>
                <a:cs typeface="Helvetica Neue"/>
                <a:sym typeface="Helvetica Neue"/>
              </a:rPr>
              <a:t>Reminder email</a:t>
            </a:r>
          </a:p>
          <a:p>
            <a:pPr algn="l" rtl="0" lvl="0" marR="0" indent="-247650" marL="381000">
              <a:lnSpc>
                <a:spcPct val="150000"/>
              </a:lnSpc>
              <a:spcBef>
                <a:spcPts val="0"/>
              </a:spcBef>
              <a:buClr>
                <a:srgbClr val="FFFFFF"/>
              </a:buClr>
              <a:buSzPct val="75000"/>
              <a:buFont typeface="Helvetica Neue"/>
              <a:buNone/>
            </a:pPr>
            <a:r>
              <a:rPr sz="2800" lang="en-US">
                <a:solidFill>
                  <a:srgbClr val="FFFFFF"/>
                </a:solidFill>
                <a:latin typeface="Helvetica Neue"/>
                <a:ea typeface="Helvetica Neue"/>
                <a:cs typeface="Helvetica Neue"/>
                <a:sym typeface="Helvetica Neue"/>
              </a:rPr>
              <a:t>Upload review form</a:t>
            </a:r>
          </a:p>
        </p:txBody>
      </p:sp>
      <p:pic>
        <p:nvPicPr>
          <p:cNvPr id="175" name="Shape 175"/>
          <p:cNvPicPr preferRelativeResize="0"/>
          <p:nvPr/>
        </p:nvPicPr>
        <p:blipFill>
          <a:blip r:embed="rId4">
            <a:alphaModFix/>
          </a:blip>
          <a:stretch>
            <a:fillRect/>
          </a:stretch>
        </p:blipFill>
        <p:spPr>
          <a:xfrm>
            <a:off y="2170075" x="4081150"/>
            <a:ext cy="7583524" cx="8918651"/>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y="0" x="0"/>
          <a:ext cy="0" cx="0"/>
          <a:chOff y="0" x="0"/>
          <a:chExt cy="0" cx="0"/>
        </a:xfrm>
      </p:grpSpPr>
      <p:sp>
        <p:nvSpPr>
          <p:cNvPr id="180" name="Shape 180"/>
          <p:cNvSpPr txBox="1"/>
          <p:nvPr>
            <p:ph idx="1" type="body"/>
          </p:nvPr>
        </p:nvSpPr>
        <p:spPr>
          <a:xfrm>
            <a:off y="2590800" x="952500"/>
            <a:ext cy="6286499" cx="5333999"/>
          </a:xfrm>
          <a:prstGeom prst="rect">
            <a:avLst/>
          </a:prstGeom>
        </p:spPr>
        <p:txBody>
          <a:bodyPr bIns="91425" rIns="91425" lIns="91425" tIns="91425" anchor="ctr" anchorCtr="0">
            <a:noAutofit/>
          </a:bodyPr>
          <a:lstStyle/>
          <a:p>
            <a:pPr>
              <a:spcBef>
                <a:spcPts val="0"/>
              </a:spcBef>
              <a:buNone/>
            </a:pPr>
            <a:r>
              <a:t/>
            </a:r>
            <a:endParaRPr/>
          </a:p>
        </p:txBody>
      </p:sp>
      <p:sp>
        <p:nvSpPr>
          <p:cNvPr id="181" name="Shape 181"/>
          <p:cNvSpPr txBox="1"/>
          <p:nvPr>
            <p:ph type="title"/>
          </p:nvPr>
        </p:nvSpPr>
        <p:spPr>
          <a:xfrm>
            <a:off y="406400" x="952500"/>
            <a:ext cy="2121000" cx="11099699"/>
          </a:xfrm>
          <a:prstGeom prst="rect">
            <a:avLst/>
          </a:prstGeom>
          <a:noFill/>
          <a:ln>
            <a:noFill/>
          </a:ln>
        </p:spPr>
        <p:txBody>
          <a:bodyPr bIns="0" rIns="0" lIns="0" tIns="0" anchor="ctr" anchorCtr="0">
            <a:noAutofit/>
          </a:bodyPr>
          <a:lstStyle/>
          <a:p>
            <a:pPr algn="ctr" rtl="0" lvl="0" marR="0" indent="0" marL="0">
              <a:spcBef>
                <a:spcPts val="0"/>
              </a:spcBef>
              <a:buSzPct val="25000"/>
              <a:buNone/>
            </a:pPr>
            <a:r>
              <a:rPr strike="noStrike" u="none" b="0" cap="none" baseline="0" sz="8000" lang="en-US" i="0">
                <a:solidFill>
                  <a:srgbClr val="FFFFFF"/>
                </a:solidFill>
                <a:latin typeface="Helvetica Neue"/>
                <a:ea typeface="Helvetica Neue"/>
                <a:cs typeface="Helvetica Neue"/>
                <a:sym typeface="Helvetica Neue"/>
              </a:rPr>
              <a:t>Revi</a:t>
            </a:r>
            <a:r>
              <a:rPr sz="8000" lang="en-US">
                <a:solidFill>
                  <a:srgbClr val="FFFFFF"/>
                </a:solidFill>
                <a:latin typeface="Helvetica Neue"/>
                <a:ea typeface="Helvetica Neue"/>
                <a:cs typeface="Helvetica Neue"/>
                <a:sym typeface="Helvetica Neue"/>
              </a:rPr>
              <a:t>ew</a:t>
            </a:r>
          </a:p>
        </p:txBody>
      </p:sp>
      <p:pic>
        <p:nvPicPr>
          <p:cNvPr id="182" name="Shape 182"/>
          <p:cNvPicPr preferRelativeResize="0"/>
          <p:nvPr/>
        </p:nvPicPr>
        <p:blipFill>
          <a:blip r:embed="rId3">
            <a:alphaModFix/>
          </a:blip>
          <a:stretch>
            <a:fillRect/>
          </a:stretch>
        </p:blipFill>
        <p:spPr>
          <a:xfrm>
            <a:off y="2294624" x="708225"/>
            <a:ext cy="7291174" cx="11588247"/>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