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160520" cy="367030"/>
          </a:xfrm>
          <a:prstGeom prst="rect">
            <a:avLst/>
          </a:prstGeom>
        </p:spPr>
        <p:txBody>
          <a:bodyPr vert="horz" lIns="96648" tIns="48325" rIns="96648" bIns="4832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59" y="2"/>
            <a:ext cx="4160520" cy="367030"/>
          </a:xfrm>
          <a:prstGeom prst="rect">
            <a:avLst/>
          </a:prstGeom>
        </p:spPr>
        <p:txBody>
          <a:bodyPr vert="horz" lIns="96648" tIns="48325" rIns="96648" bIns="48325" rtlCol="0"/>
          <a:lstStyle>
            <a:lvl1pPr algn="r">
              <a:defRPr sz="1300"/>
            </a:lvl1pPr>
          </a:lstStyle>
          <a:p>
            <a:fld id="{A6BF5821-71A4-4421-B185-23140ACF3EBA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7029"/>
          </a:xfrm>
          <a:prstGeom prst="rect">
            <a:avLst/>
          </a:prstGeom>
        </p:spPr>
        <p:txBody>
          <a:bodyPr vert="horz" lIns="96648" tIns="48325" rIns="96648" bIns="4832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59" y="6948171"/>
            <a:ext cx="4160520" cy="367029"/>
          </a:xfrm>
          <a:prstGeom prst="rect">
            <a:avLst/>
          </a:prstGeom>
        </p:spPr>
        <p:txBody>
          <a:bodyPr vert="horz" lIns="96648" tIns="48325" rIns="96648" bIns="48325" rtlCol="0" anchor="b"/>
          <a:lstStyle>
            <a:lvl1pPr algn="r">
              <a:defRPr sz="1300"/>
            </a:lvl1pPr>
          </a:lstStyle>
          <a:p>
            <a:fld id="{1E4BA2F2-F9FE-4D6B-B897-20D0B80A6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385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160520" cy="367030"/>
          </a:xfrm>
          <a:prstGeom prst="rect">
            <a:avLst/>
          </a:prstGeom>
        </p:spPr>
        <p:txBody>
          <a:bodyPr vert="horz" lIns="96648" tIns="48325" rIns="96648" bIns="4832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9" y="2"/>
            <a:ext cx="4160520" cy="367030"/>
          </a:xfrm>
          <a:prstGeom prst="rect">
            <a:avLst/>
          </a:prstGeom>
        </p:spPr>
        <p:txBody>
          <a:bodyPr vert="horz" lIns="96648" tIns="48325" rIns="96648" bIns="48325" rtlCol="0"/>
          <a:lstStyle>
            <a:lvl1pPr algn="r">
              <a:defRPr sz="1300"/>
            </a:lvl1pPr>
          </a:lstStyle>
          <a:p>
            <a:fld id="{8C92B84B-4FD9-4377-95CA-18EFB3696CA6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06675" y="914400"/>
            <a:ext cx="4387850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8" tIns="48325" rIns="96648" bIns="4832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1" y="3520440"/>
            <a:ext cx="7680960" cy="2880362"/>
          </a:xfrm>
          <a:prstGeom prst="rect">
            <a:avLst/>
          </a:prstGeom>
        </p:spPr>
        <p:txBody>
          <a:bodyPr vert="horz" lIns="96648" tIns="48325" rIns="96648" bIns="4832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7029"/>
          </a:xfrm>
          <a:prstGeom prst="rect">
            <a:avLst/>
          </a:prstGeom>
        </p:spPr>
        <p:txBody>
          <a:bodyPr vert="horz" lIns="96648" tIns="48325" rIns="96648" bIns="4832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9" y="6948171"/>
            <a:ext cx="4160520" cy="367029"/>
          </a:xfrm>
          <a:prstGeom prst="rect">
            <a:avLst/>
          </a:prstGeom>
        </p:spPr>
        <p:txBody>
          <a:bodyPr vert="horz" lIns="96648" tIns="48325" rIns="96648" bIns="48325" rtlCol="0" anchor="b"/>
          <a:lstStyle>
            <a:lvl1pPr algn="r">
              <a:defRPr sz="1300"/>
            </a:lvl1pPr>
          </a:lstStyle>
          <a:p>
            <a:fld id="{1DA81956-14D2-4E1B-87A2-A602C0004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2440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116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6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3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923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95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521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311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286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579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637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41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537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981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267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899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02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731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06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66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69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81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16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16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75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29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85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170E-056C-4B48-9376-A64DDCA81D2C}" type="datetime1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37D6-7859-4D9F-91AC-79F663E20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75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8ECF2-09DC-4489-B313-3611E36F4F78}" type="datetime1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37D6-7859-4D9F-91AC-79F663E20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2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9E5E-DA75-4F01-87E4-C8E56EFFA4C0}" type="datetime1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37D6-7859-4D9F-91AC-79F663E20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83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6069-4108-400A-9208-94141CA38081}" type="datetime1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37D6-7859-4D9F-91AC-79F663E20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06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4CCE-4E72-4695-8549-DC4FD3885998}" type="datetime1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37D6-7859-4D9F-91AC-79F663E20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2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3E0D-1E79-459C-8990-0525D28F31DE}" type="datetime1">
              <a:rPr lang="en-US" smtClean="0"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37D6-7859-4D9F-91AC-79F663E20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2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FBB53-4D02-48DD-A09D-0213BEBD3C18}" type="datetime1">
              <a:rPr lang="en-US" smtClean="0"/>
              <a:t>3/30/2016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37D6-7859-4D9F-91AC-79F663E20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99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78CC-1BEE-4F5C-B5AF-FDB55D72BAB3}" type="datetime1">
              <a:rPr lang="en-US" smtClean="0"/>
              <a:t>3/30/2016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37D6-7859-4D9F-91AC-79F663E20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964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12E7-363E-45DB-83BC-C907B8BA442B}" type="datetime1">
              <a:rPr lang="en-US" smtClean="0"/>
              <a:t>3/30/2016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37D6-7859-4D9F-91AC-79F663E20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77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49110-0EC2-4075-9A7F-D31CFC03F596}" type="datetime1">
              <a:rPr lang="en-US" smtClean="0"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37D6-7859-4D9F-91AC-79F663E20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92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29E83-6926-4E46-A512-835CD98E307D}" type="datetime1">
              <a:rPr lang="en-US" smtClean="0"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37D6-7859-4D9F-91AC-79F663E20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72687-5047-4AC1-9888-346F553BB2DD}" type="datetime1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F37D6-7859-4D9F-91AC-79F663E20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0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mr_it@outlook.com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8.jpe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mr_it@outlook.com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8.jpe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3836" y="2864936"/>
            <a:ext cx="3003612" cy="866235"/>
          </a:xfrm>
        </p:spPr>
        <p:txBody>
          <a:bodyPr anchor="ctr">
            <a:normAutofit fontScale="90000"/>
          </a:bodyPr>
          <a:lstStyle/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Login System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7421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>
            <a:spLocks/>
          </p:cNvSpPr>
          <p:nvPr/>
        </p:nvSpPr>
        <p:spPr>
          <a:xfrm>
            <a:off x="1317224" y="1417837"/>
            <a:ext cx="2952564" cy="12558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Lobby : </a:t>
            </a:r>
            <a:r>
              <a:rPr lang="th-TH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โถงคณะ</a:t>
            </a:r>
            <a:br>
              <a:rPr lang="th-TH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รายละเอียด </a:t>
            </a:r>
            <a:r>
              <a:rPr lang="en-US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:</a:t>
            </a:r>
          </a:p>
          <a:p>
            <a:pPr algn="l"/>
            <a:r>
              <a:rPr lang="th-TH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โถงคณะเทคโนโลยีสารสนเทศ</a:t>
            </a:r>
            <a:br>
              <a:rPr lang="th-TH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จำนวนที่นั่ง </a:t>
            </a:r>
            <a:r>
              <a:rPr lang="en-US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: -</a:t>
            </a:r>
            <a:endParaRPr lang="en-US" sz="1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480946" y="6054004"/>
            <a:ext cx="1631939" cy="302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83076" y="0"/>
            <a:ext cx="10058400" cy="6569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39700" dist="50800" dir="384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83077" y="115409"/>
            <a:ext cx="1349406" cy="426129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Hi, Admin</a:t>
            </a:r>
            <a:endParaRPr lang="en-US" sz="20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9163" y="151035"/>
            <a:ext cx="354876" cy="354876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1083076" y="772357"/>
            <a:ext cx="1710430" cy="612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r>
              <a:rPr lang="en-US" sz="3600" baseline="30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st</a:t>
            </a:r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Floor</a:t>
            </a:r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2112885" y="772357"/>
            <a:ext cx="1710430" cy="612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</a:t>
            </a:r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ooms</a:t>
            </a:r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902565" y="2706435"/>
            <a:ext cx="1710430" cy="643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วันที่ขอใช้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32483" y="2891335"/>
            <a:ext cx="1837305" cy="269115"/>
          </a:xfrm>
          <a:prstGeom prst="rect">
            <a:avLst/>
          </a:prstGeom>
          <a:noFill/>
          <a:ln w="12700">
            <a:solidFill>
              <a:schemeClr val="tx2"/>
            </a:solidFill>
          </a:ln>
          <a:effectLst>
            <a:outerShdw blurRad="139700" dist="50800" dir="384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876491" y="2706435"/>
            <a:ext cx="1710430" cy="643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ถึง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93623" y="2891335"/>
            <a:ext cx="1837305" cy="269115"/>
          </a:xfrm>
          <a:prstGeom prst="rect">
            <a:avLst/>
          </a:prstGeom>
          <a:noFill/>
          <a:ln w="12700">
            <a:solidFill>
              <a:schemeClr val="tx2"/>
            </a:solidFill>
          </a:ln>
          <a:effectLst>
            <a:outerShdw blurRad="139700" dist="50800" dir="384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722053" y="3245988"/>
            <a:ext cx="1710430" cy="643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เวลา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432483" y="3433837"/>
            <a:ext cx="1837305" cy="269115"/>
          </a:xfrm>
          <a:prstGeom prst="rect">
            <a:avLst/>
          </a:prstGeom>
          <a:noFill/>
          <a:ln w="12700">
            <a:solidFill>
              <a:schemeClr val="tx2"/>
            </a:solidFill>
          </a:ln>
          <a:effectLst>
            <a:outerShdw blurRad="139700" dist="50800" dir="384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3876491" y="3248937"/>
            <a:ext cx="1710430" cy="643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ถึง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193623" y="3433837"/>
            <a:ext cx="1837305" cy="269115"/>
          </a:xfrm>
          <a:prstGeom prst="rect">
            <a:avLst/>
          </a:prstGeom>
          <a:noFill/>
          <a:ln w="12700">
            <a:solidFill>
              <a:schemeClr val="tx2"/>
            </a:solidFill>
          </a:ln>
          <a:effectLst>
            <a:outerShdw blurRad="139700" dist="50800" dir="384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1194049" y="3973390"/>
            <a:ext cx="1990074" cy="643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จุดประสงค์ในการขอใช้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317224" y="4588664"/>
            <a:ext cx="5713704" cy="1084167"/>
          </a:xfrm>
          <a:prstGeom prst="rect">
            <a:avLst/>
          </a:prstGeom>
          <a:noFill/>
          <a:ln w="12700">
            <a:solidFill>
              <a:schemeClr val="tx2"/>
            </a:solidFill>
          </a:ln>
          <a:effectLst>
            <a:outerShdw blurRad="139700" dist="50800" dir="384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390271" y="5965645"/>
            <a:ext cx="1444007" cy="39070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39700" dist="50800" dir="384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5257059" y="5839044"/>
            <a:ext cx="1710430" cy="643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ยืนยัน</a:t>
            </a:r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960" y="6143189"/>
            <a:ext cx="435968" cy="62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80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993" y="977145"/>
            <a:ext cx="2952565" cy="221442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635993" y="972065"/>
            <a:ext cx="2952565" cy="23395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50800" dir="384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635994" y="972065"/>
            <a:ext cx="2952564" cy="12558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ส่งคำร้องขอใช้สถานที่เรียบร้อยแล้ว</a:t>
            </a:r>
            <a:r>
              <a:rPr lang="en-US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! </a:t>
            </a:r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480946" y="6054004"/>
            <a:ext cx="1631939" cy="302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83076" y="0"/>
            <a:ext cx="10058400" cy="6569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39700" dist="50800" dir="384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83077" y="115409"/>
            <a:ext cx="1349406" cy="426129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Hi, Admin</a:t>
            </a:r>
            <a:endParaRPr lang="en-US" sz="20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9163" y="151035"/>
            <a:ext cx="354876" cy="35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angle 13"/>
          <p:cNvSpPr/>
          <p:nvPr/>
        </p:nvSpPr>
        <p:spPr>
          <a:xfrm>
            <a:off x="4849832" y="2742205"/>
            <a:ext cx="2527915" cy="36674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39700" dist="50800" dir="384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5257060" y="2603624"/>
            <a:ext cx="1710430" cy="643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กลับ</a:t>
            </a:r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734" y="2872840"/>
            <a:ext cx="435968" cy="62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51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9751" y="2995883"/>
            <a:ext cx="3592498" cy="866235"/>
          </a:xfrm>
        </p:spPr>
        <p:txBody>
          <a:bodyPr anchor="ctr">
            <a:normAutofit fontScale="90000"/>
          </a:bodyPr>
          <a:lstStyle/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Reserve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d List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5583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26" b="34201"/>
          <a:stretch/>
        </p:blipFill>
        <p:spPr>
          <a:xfrm>
            <a:off x="1083075" y="0"/>
            <a:ext cx="10058402" cy="3089430"/>
          </a:xfrm>
          <a:prstGeom prst="rect">
            <a:avLst/>
          </a:prstGeom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480946" y="6054004"/>
            <a:ext cx="1631939" cy="302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83076" y="0"/>
            <a:ext cx="10058400" cy="6569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39700" dist="50800" dir="384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83077" y="115409"/>
            <a:ext cx="1349406" cy="426129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Hi, Admin</a:t>
            </a:r>
            <a:endParaRPr lang="en-US" sz="20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9163" y="151035"/>
            <a:ext cx="354876" cy="354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789" y="3399864"/>
            <a:ext cx="2343706" cy="234370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959" y="3399864"/>
            <a:ext cx="2343706" cy="2343706"/>
          </a:xfrm>
          <a:prstGeom prst="rect">
            <a:avLst/>
          </a:prstGeom>
        </p:spPr>
      </p:pic>
      <p:sp>
        <p:nvSpPr>
          <p:cNvPr id="19" name="Title 1"/>
          <p:cNvSpPr txBox="1">
            <a:spLocks/>
          </p:cNvSpPr>
          <p:nvPr/>
        </p:nvSpPr>
        <p:spPr>
          <a:xfrm>
            <a:off x="3561427" y="5743570"/>
            <a:ext cx="1710430" cy="612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แผนผังห้อง</a:t>
            </a:r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6796597" y="5743570"/>
            <a:ext cx="1710430" cy="612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รายการคำขอ</a:t>
            </a:r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378" y="5115744"/>
            <a:ext cx="435968" cy="62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71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993" y="977145"/>
            <a:ext cx="2952565" cy="221442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083076" y="972065"/>
            <a:ext cx="10058400" cy="53842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50800" dir="384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480946" y="6054004"/>
            <a:ext cx="1631939" cy="302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83076" y="0"/>
            <a:ext cx="10058400" cy="6569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39700" dist="50800" dir="384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83077" y="115409"/>
            <a:ext cx="1349406" cy="426129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Hi, Admin</a:t>
            </a:r>
            <a:endParaRPr lang="en-US" sz="20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9163" y="151035"/>
            <a:ext cx="354876" cy="35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angle 13"/>
          <p:cNvSpPr/>
          <p:nvPr/>
        </p:nvSpPr>
        <p:spPr>
          <a:xfrm>
            <a:off x="4844173" y="5602904"/>
            <a:ext cx="2527915" cy="36674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39700" dist="50800" dir="384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5252916" y="5464323"/>
            <a:ext cx="1710430" cy="643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กลับ</a:t>
            </a:r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590" y="5733539"/>
            <a:ext cx="435968" cy="622811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397099"/>
              </p:ext>
            </p:extLst>
          </p:nvPr>
        </p:nvGraphicFramePr>
        <p:xfrm>
          <a:off x="1348418" y="1190945"/>
          <a:ext cx="9508971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585"/>
                <a:gridCol w="1355735"/>
                <a:gridCol w="1482326"/>
                <a:gridCol w="1109709"/>
                <a:gridCol w="1020932"/>
                <a:gridCol w="1136342"/>
                <a:gridCol w="772357"/>
                <a:gridCol w="994299"/>
                <a:gridCol w="10386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รหัสการจอง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วัน/เวลา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สถานที่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วันใช้งาน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วันสิ้นสุด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ช่วงเวลา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ประเภทการขอใช้งาน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ฝ่ายอาคาร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คณบดี</a:t>
                      </a:r>
                      <a:endParaRPr lang="en-US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sz="16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00001</a:t>
                      </a:r>
                      <a:endParaRPr lang="en-US" sz="16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28/03/2016</a:t>
                      </a:r>
                      <a:r>
                        <a:rPr lang="en-US" sz="1600" baseline="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 13:00</a:t>
                      </a:r>
                      <a:endParaRPr lang="en-US" sz="16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317</a:t>
                      </a:r>
                      <a:endParaRPr lang="en-US" sz="16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04</a:t>
                      </a:r>
                      <a:r>
                        <a:rPr lang="en-US" sz="16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/0</a:t>
                      </a:r>
                      <a:r>
                        <a:rPr lang="th-TH" sz="16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4</a:t>
                      </a:r>
                      <a:r>
                        <a:rPr lang="en-US" sz="16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/2016</a:t>
                      </a:r>
                      <a:endParaRPr lang="en-US" sz="16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04</a:t>
                      </a:r>
                      <a:r>
                        <a:rPr lang="en-US" sz="16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/0</a:t>
                      </a:r>
                      <a:r>
                        <a:rPr lang="th-TH" sz="16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4</a:t>
                      </a:r>
                      <a:r>
                        <a:rPr lang="en-US" sz="16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/2016</a:t>
                      </a:r>
                      <a:endParaRPr lang="en-US" sz="16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16:00</a:t>
                      </a:r>
                      <a:r>
                        <a:rPr lang="en-US" sz="1600" baseline="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 – 17:00</a:t>
                      </a:r>
                      <a:endParaRPr lang="en-US" sz="16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ทั่วไป</a:t>
                      </a:r>
                      <a:endParaRPr lang="en-US" sz="16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รอการอนุมัติ</a:t>
                      </a:r>
                      <a:endParaRPr lang="en-US" sz="16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รอการอนุมัติ</a:t>
                      </a:r>
                      <a:endParaRPr lang="en-US" sz="1600" dirty="0" smtClean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sz="16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00002</a:t>
                      </a:r>
                      <a:endParaRPr lang="en-US" sz="16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26/03/2016 13</a:t>
                      </a:r>
                      <a:r>
                        <a:rPr lang="en-US" sz="16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:00</a:t>
                      </a:r>
                      <a:endParaRPr lang="en-US" sz="16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ห้องประชุมสโมฯ</a:t>
                      </a:r>
                      <a:endParaRPr lang="en-US" sz="16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01/04/2016</a:t>
                      </a:r>
                      <a:endParaRPr lang="en-US" sz="16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01/04/2016</a:t>
                      </a:r>
                      <a:endParaRPr lang="en-US" sz="16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16</a:t>
                      </a:r>
                      <a:r>
                        <a:rPr lang="en-US" sz="16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:30</a:t>
                      </a:r>
                      <a:r>
                        <a:rPr lang="en-US" sz="1600" baseline="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 – 19:00</a:t>
                      </a:r>
                      <a:endParaRPr lang="en-US" sz="16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ทั่วไป</a:t>
                      </a:r>
                      <a:endParaRPr lang="en-US" sz="16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อนุมัติ</a:t>
                      </a:r>
                      <a:endParaRPr lang="en-US" sz="16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อนุมัติ</a:t>
                      </a:r>
                      <a:endParaRPr lang="en-US" sz="1600" dirty="0" smtClean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4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9751" y="2995883"/>
            <a:ext cx="3592498" cy="866235"/>
          </a:xfrm>
        </p:spPr>
        <p:txBody>
          <a:bodyPr anchor="ctr">
            <a:normAutofit fontScale="90000"/>
          </a:bodyPr>
          <a:lstStyle/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Request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ccept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7457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26" b="34201"/>
          <a:stretch/>
        </p:blipFill>
        <p:spPr>
          <a:xfrm>
            <a:off x="1083075" y="0"/>
            <a:ext cx="10058402" cy="3089430"/>
          </a:xfrm>
          <a:prstGeom prst="rect">
            <a:avLst/>
          </a:prstGeom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480946" y="6054004"/>
            <a:ext cx="1631939" cy="302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83076" y="0"/>
            <a:ext cx="10058400" cy="6569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39700" dist="50800" dir="384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83077" y="115409"/>
            <a:ext cx="1349406" cy="426129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Hi, Admin</a:t>
            </a:r>
            <a:endParaRPr lang="en-US" sz="20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9163" y="151035"/>
            <a:ext cx="354876" cy="354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75" y="3552284"/>
            <a:ext cx="2343706" cy="234370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333" y="3552283"/>
            <a:ext cx="2343706" cy="2343706"/>
          </a:xfrm>
          <a:prstGeom prst="rect">
            <a:avLst/>
          </a:prstGeom>
        </p:spPr>
      </p:pic>
      <p:sp>
        <p:nvSpPr>
          <p:cNvPr id="19" name="Title 1"/>
          <p:cNvSpPr txBox="1">
            <a:spLocks/>
          </p:cNvSpPr>
          <p:nvPr/>
        </p:nvSpPr>
        <p:spPr>
          <a:xfrm>
            <a:off x="1397529" y="5756028"/>
            <a:ext cx="1710430" cy="612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แผนผังห้อง</a:t>
            </a:r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896971" y="5756028"/>
            <a:ext cx="1710430" cy="612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รายการคำขอ</a:t>
            </a:r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205" y="3559719"/>
            <a:ext cx="2336271" cy="23362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942" y="3633593"/>
            <a:ext cx="2181085" cy="2181085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6561269" y="5756028"/>
            <a:ext cx="1710430" cy="612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รายการคำร้อง</a:t>
            </a:r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9113864" y="5756028"/>
            <a:ext cx="1710430" cy="612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สรุปยอดใช้งาน</a:t>
            </a:r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338" y="5273178"/>
            <a:ext cx="435968" cy="62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3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993" y="977145"/>
            <a:ext cx="2952565" cy="221442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083076" y="972065"/>
            <a:ext cx="10058400" cy="53842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50800" dir="384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480946" y="6054004"/>
            <a:ext cx="1631939" cy="302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83076" y="0"/>
            <a:ext cx="10058400" cy="6569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39700" dist="50800" dir="384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83077" y="115409"/>
            <a:ext cx="1349406" cy="426129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Hi, Admin</a:t>
            </a:r>
            <a:endParaRPr lang="en-US" sz="20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9163" y="151035"/>
            <a:ext cx="354876" cy="35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angle 13"/>
          <p:cNvSpPr/>
          <p:nvPr/>
        </p:nvSpPr>
        <p:spPr>
          <a:xfrm>
            <a:off x="4844173" y="5602904"/>
            <a:ext cx="2527915" cy="36674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39700" dist="50800" dir="384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5252916" y="5464323"/>
            <a:ext cx="1710430" cy="643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กลับ</a:t>
            </a:r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083481"/>
              </p:ext>
            </p:extLst>
          </p:nvPr>
        </p:nvGraphicFramePr>
        <p:xfrm>
          <a:off x="1348418" y="1906329"/>
          <a:ext cx="9508971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585"/>
                <a:gridCol w="1355735"/>
                <a:gridCol w="1482326"/>
                <a:gridCol w="1109709"/>
                <a:gridCol w="1020932"/>
                <a:gridCol w="1136342"/>
                <a:gridCol w="772357"/>
                <a:gridCol w="994299"/>
                <a:gridCol w="10386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รหัสการจอง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วัน/เวลา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สถานที่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วันใช้งาน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วันสิ้นสุด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ช่วงเวลา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ประเภทการขอใช้งาน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ฝ่ายอาคาร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คณบดี</a:t>
                      </a:r>
                      <a:endParaRPr lang="en-US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sz="1600" u="sng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00001</a:t>
                      </a:r>
                      <a:endParaRPr lang="en-US" sz="1600" u="sng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28/03/2016</a:t>
                      </a:r>
                      <a:r>
                        <a:rPr lang="en-US" sz="1600" baseline="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 13:00</a:t>
                      </a:r>
                      <a:endParaRPr lang="en-US" sz="16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โถงคณะ</a:t>
                      </a:r>
                      <a:endParaRPr lang="en-US" sz="16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04</a:t>
                      </a:r>
                      <a:r>
                        <a:rPr lang="en-US" sz="16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/0</a:t>
                      </a:r>
                      <a:r>
                        <a:rPr lang="th-TH" sz="16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4</a:t>
                      </a:r>
                      <a:r>
                        <a:rPr lang="en-US" sz="16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/2016</a:t>
                      </a:r>
                      <a:endParaRPr lang="en-US" sz="16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04</a:t>
                      </a:r>
                      <a:r>
                        <a:rPr lang="en-US" sz="16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/0</a:t>
                      </a:r>
                      <a:r>
                        <a:rPr lang="th-TH" sz="16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4</a:t>
                      </a:r>
                      <a:r>
                        <a:rPr lang="en-US" sz="16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/2016</a:t>
                      </a:r>
                      <a:endParaRPr lang="en-US" sz="16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16:00</a:t>
                      </a:r>
                      <a:r>
                        <a:rPr lang="en-US" sz="1600" baseline="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 – 17:00</a:t>
                      </a:r>
                      <a:endParaRPr lang="en-US" sz="16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ทั่วไป</a:t>
                      </a:r>
                      <a:endParaRPr lang="en-US" sz="16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รอการอนุมัติ</a:t>
                      </a:r>
                      <a:endParaRPr lang="en-US" sz="16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รอการอนุมัติ</a:t>
                      </a:r>
                      <a:endParaRPr lang="en-US" sz="1600" dirty="0" smtClean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itle 1"/>
          <p:cNvSpPr txBox="1">
            <a:spLocks/>
          </p:cNvSpPr>
          <p:nvPr/>
        </p:nvSpPr>
        <p:spPr>
          <a:xfrm>
            <a:off x="5252914" y="1018661"/>
            <a:ext cx="1710430" cy="612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รายการคำร้อง</a:t>
            </a:r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721879" y="1455818"/>
            <a:ext cx="2772501" cy="3946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คลิกรหัสการจอง เพื่อดูรายละเอียดเพิ่มเติม</a:t>
            </a:r>
            <a:endParaRPr lang="en-US" sz="1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917" y="2986366"/>
            <a:ext cx="435968" cy="62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26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>
            <a:spLocks/>
          </p:cNvSpPr>
          <p:nvPr/>
        </p:nvSpPr>
        <p:spPr>
          <a:xfrm>
            <a:off x="2073350" y="1421443"/>
            <a:ext cx="3670501" cy="12558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สถานที่ </a:t>
            </a: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:         </a:t>
            </a: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Lobby </a:t>
            </a: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โถงคณะ</a:t>
            </a:r>
            <a:br>
              <a:rPr lang="th-TH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รายละเอียด </a:t>
            </a:r>
            <a:r>
              <a:rPr lang="en-US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:</a:t>
            </a:r>
            <a:r>
              <a:rPr lang="th-TH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       โถง</a:t>
            </a:r>
            <a:r>
              <a:rPr lang="th-TH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คณะเทคโนโลยีสารสนเทศ</a:t>
            </a:r>
            <a:br>
              <a:rPr lang="th-TH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จำนวนที่นั่ง </a:t>
            </a:r>
            <a:r>
              <a:rPr lang="en-US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       </a:t>
            </a:r>
            <a:r>
              <a:rPr lang="en-US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150 </a:t>
            </a:r>
            <a:r>
              <a:rPr lang="th-TH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คน</a:t>
            </a:r>
            <a:br>
              <a:rPr lang="th-TH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ชื่อผู้จอง </a:t>
            </a:r>
            <a:r>
              <a:rPr lang="en-US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นายไอที  สารสนเทศ</a:t>
            </a:r>
            <a:br>
              <a:rPr lang="th-TH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รหัสนักศึกษา </a:t>
            </a:r>
            <a:r>
              <a:rPr lang="en-US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:        57070000</a:t>
            </a:r>
            <a:br>
              <a:rPr lang="en-US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นักศึกษาชั้นปีที่ </a:t>
            </a:r>
            <a:r>
              <a:rPr lang="en-US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:     </a:t>
            </a:r>
            <a:r>
              <a:rPr lang="th-TH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2</a:t>
            </a:r>
            <a:br>
              <a:rPr lang="th-TH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E-mail :                </a:t>
            </a:r>
            <a:r>
              <a:rPr lang="en-US" sz="1800" dirty="0" smtClean="0">
                <a:latin typeface="TH SarabunPSK" panose="020B0500040200020003" pitchFamily="34" charset="-34"/>
                <a:cs typeface="TH SarabunPSK" panose="020B0500040200020003" pitchFamily="34" charset="-34"/>
                <a:hlinkClick r:id="rId3"/>
              </a:rPr>
              <a:t>mr_it@outlook.com</a:t>
            </a:r>
            <a:r>
              <a:rPr lang="en-US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วันที่ใช้งาน </a:t>
            </a:r>
            <a:r>
              <a:rPr lang="en-US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:           </a:t>
            </a:r>
            <a:r>
              <a:rPr lang="th-TH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04/04/2016  ถึง  04/04/2016</a:t>
            </a:r>
            <a:br>
              <a:rPr lang="th-TH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เวลาใช้งาน </a:t>
            </a:r>
            <a:r>
              <a:rPr lang="en-US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:           </a:t>
            </a:r>
            <a:r>
              <a:rPr lang="th-TH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16</a:t>
            </a:r>
            <a:r>
              <a:rPr lang="en-US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:00 – 17:00 </a:t>
            </a:r>
            <a:r>
              <a:rPr lang="th-TH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น.</a:t>
            </a:r>
            <a:br>
              <a:rPr lang="th-TH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จำนวนผู้เข้าร่วม </a:t>
            </a:r>
            <a:r>
              <a:rPr lang="en-US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  70 คน</a:t>
            </a:r>
            <a:br>
              <a:rPr lang="th-TH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จุดประสงค์การขอใช้งาน</a:t>
            </a:r>
            <a:br>
              <a:rPr lang="th-TH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  ใช้เพื่อจัดกิจกรรมจากชุมนุม </a:t>
            </a:r>
            <a:r>
              <a:rPr lang="en-US" sz="1800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Lolipop</a:t>
            </a:r>
            <a:r>
              <a:rPr lang="en-US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girl </a:t>
            </a:r>
            <a:r>
              <a:rPr lang="th-TH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เพื่อส่งเสริมให้นักศึกษาได้มีโอกาสสร้างความสัมพันธ์ที่ดีต่อเพื่อน และรุ่นพี่ภายในคณะ</a:t>
            </a:r>
            <a:endParaRPr lang="en-US" sz="1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480946" y="6054004"/>
            <a:ext cx="1631939" cy="302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83076" y="0"/>
            <a:ext cx="10058400" cy="6569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39700" dist="50800" dir="384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83077" y="115409"/>
            <a:ext cx="1349406" cy="426129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Hi, Admin</a:t>
            </a:r>
            <a:endParaRPr lang="en-US" sz="20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9163" y="151035"/>
            <a:ext cx="354876" cy="354876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2073351" y="893716"/>
            <a:ext cx="1855433" cy="612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รหัสการจอง </a:t>
            </a:r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: 0001</a:t>
            </a:r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299844" y="6009824"/>
            <a:ext cx="1444007" cy="390705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139700" dist="50800" dir="384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4166632" y="5883223"/>
            <a:ext cx="1710430" cy="643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ไม่อนุมัติ</a:t>
            </a:r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278" y="1125640"/>
            <a:ext cx="2952565" cy="2214424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6834278" y="2803125"/>
            <a:ext cx="2952565" cy="6569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50800" dir="384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6834278" y="2914110"/>
            <a:ext cx="2952564" cy="4267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Lobby : </a:t>
            </a:r>
            <a:r>
              <a:rPr lang="th-TH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โถงคณะ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246097" y="6009824"/>
            <a:ext cx="1444007" cy="39070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39700" dist="50800" dir="384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2112885" y="5883223"/>
            <a:ext cx="1710430" cy="643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อนุมัติ</a:t>
            </a:r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209624" y="5955046"/>
            <a:ext cx="1444007" cy="39070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39700" dist="50800" dir="384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8076412" y="5828445"/>
            <a:ext cx="1710430" cy="643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กลับ</a:t>
            </a:r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816" y="6089123"/>
            <a:ext cx="435968" cy="62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93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993" y="977145"/>
            <a:ext cx="2952565" cy="221442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635993" y="972065"/>
            <a:ext cx="2952565" cy="23395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50800" dir="384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635994" y="972065"/>
            <a:ext cx="2952564" cy="12558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บันทึกผลการพิจารณาเรียบร้อยแล้ว</a:t>
            </a:r>
            <a:r>
              <a:rPr lang="en-US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! </a:t>
            </a:r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480946" y="6054004"/>
            <a:ext cx="1631939" cy="302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83076" y="0"/>
            <a:ext cx="10058400" cy="6569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39700" dist="50800" dir="384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83077" y="115409"/>
            <a:ext cx="1349406" cy="426129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Hi, Admin</a:t>
            </a:r>
            <a:endParaRPr lang="en-US" sz="20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9163" y="151035"/>
            <a:ext cx="354876" cy="35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angle 13"/>
          <p:cNvSpPr/>
          <p:nvPr/>
        </p:nvSpPr>
        <p:spPr>
          <a:xfrm>
            <a:off x="4849832" y="2742205"/>
            <a:ext cx="2527915" cy="36674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39700" dist="50800" dir="384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5257060" y="2603624"/>
            <a:ext cx="1710430" cy="643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กลับ</a:t>
            </a:r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734" y="2872840"/>
            <a:ext cx="435968" cy="62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8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40" t="29656" r="36717" b="27665"/>
          <a:stretch/>
        </p:blipFill>
        <p:spPr>
          <a:xfrm>
            <a:off x="3268461" y="890748"/>
            <a:ext cx="5655078" cy="507650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901" y="5344442"/>
            <a:ext cx="435968" cy="62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90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>
            <a:spLocks/>
          </p:cNvSpPr>
          <p:nvPr/>
        </p:nvSpPr>
        <p:spPr>
          <a:xfrm>
            <a:off x="2073350" y="1421443"/>
            <a:ext cx="3670501" cy="12558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สถานที่ </a:t>
            </a: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:         </a:t>
            </a: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Lobby </a:t>
            </a: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โถงคณะ</a:t>
            </a:r>
            <a:br>
              <a:rPr lang="th-TH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รายละเอียด </a:t>
            </a:r>
            <a:r>
              <a:rPr lang="en-US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:</a:t>
            </a:r>
            <a:r>
              <a:rPr lang="th-TH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       โถง</a:t>
            </a:r>
            <a:r>
              <a:rPr lang="th-TH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คณะเทคโนโลยีสารสนเทศ</a:t>
            </a:r>
            <a:br>
              <a:rPr lang="th-TH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จำนวนที่นั่ง </a:t>
            </a:r>
            <a:r>
              <a:rPr lang="en-US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       </a:t>
            </a:r>
            <a:r>
              <a:rPr lang="en-US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150 </a:t>
            </a:r>
            <a:r>
              <a:rPr lang="th-TH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คน</a:t>
            </a:r>
            <a:br>
              <a:rPr lang="th-TH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ชื่อผู้จอง </a:t>
            </a:r>
            <a:r>
              <a:rPr lang="en-US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นายไอที  สารสนเทศ</a:t>
            </a:r>
            <a:br>
              <a:rPr lang="th-TH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รหัสนักศึกษา </a:t>
            </a:r>
            <a:r>
              <a:rPr lang="en-US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:        57070000</a:t>
            </a:r>
            <a:br>
              <a:rPr lang="en-US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นักศึกษาชั้นปีที่ </a:t>
            </a:r>
            <a:r>
              <a:rPr lang="en-US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:     </a:t>
            </a:r>
            <a:r>
              <a:rPr lang="th-TH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2</a:t>
            </a:r>
            <a:br>
              <a:rPr lang="th-TH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E-mail :                </a:t>
            </a:r>
            <a:r>
              <a:rPr lang="en-US" sz="1800" dirty="0" smtClean="0">
                <a:latin typeface="TH SarabunPSK" panose="020B0500040200020003" pitchFamily="34" charset="-34"/>
                <a:cs typeface="TH SarabunPSK" panose="020B0500040200020003" pitchFamily="34" charset="-34"/>
                <a:hlinkClick r:id="rId3"/>
              </a:rPr>
              <a:t>mr_it@outlook.com</a:t>
            </a:r>
            <a:r>
              <a:rPr lang="en-US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วันที่ใช้งาน </a:t>
            </a:r>
            <a:r>
              <a:rPr lang="en-US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:           </a:t>
            </a:r>
            <a:r>
              <a:rPr lang="th-TH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04/04/2016  ถึง  04/04/2016</a:t>
            </a:r>
            <a:br>
              <a:rPr lang="th-TH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เวลาใช้งาน </a:t>
            </a:r>
            <a:r>
              <a:rPr lang="en-US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:           </a:t>
            </a:r>
            <a:r>
              <a:rPr lang="th-TH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16</a:t>
            </a:r>
            <a:r>
              <a:rPr lang="en-US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:00 – 17:00 </a:t>
            </a:r>
            <a:r>
              <a:rPr lang="th-TH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น.</a:t>
            </a:r>
            <a:br>
              <a:rPr lang="th-TH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จำนวนผู้เข้าร่วม </a:t>
            </a:r>
            <a:r>
              <a:rPr lang="en-US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  70 คน</a:t>
            </a:r>
            <a:br>
              <a:rPr lang="th-TH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จุดประสงค์การขอใช้งาน</a:t>
            </a:r>
            <a:br>
              <a:rPr lang="th-TH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  ใช้เพื่อจัดกิจกรรมจากชุมนุม </a:t>
            </a:r>
            <a:r>
              <a:rPr lang="en-US" sz="1800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Lolipop</a:t>
            </a:r>
            <a:r>
              <a:rPr lang="en-US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girl </a:t>
            </a:r>
            <a:r>
              <a:rPr lang="th-TH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เพื่อส่งเสริมให้นักศึกษาได้มีโอกาสสร้างความสัมพันธ์ที่ดีต่อเพื่อน และรุ่นพี่ภายในคณะ</a:t>
            </a:r>
            <a:endParaRPr lang="en-US" sz="1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480946" y="6054004"/>
            <a:ext cx="1631939" cy="302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83076" y="0"/>
            <a:ext cx="10058400" cy="6569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39700" dist="50800" dir="384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83077" y="115409"/>
            <a:ext cx="1349406" cy="426129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Hi, Admin</a:t>
            </a:r>
            <a:endParaRPr lang="en-US" sz="20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9163" y="151035"/>
            <a:ext cx="354876" cy="354876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2073351" y="893716"/>
            <a:ext cx="1855433" cy="612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รหัสการจอง </a:t>
            </a:r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: 0001</a:t>
            </a:r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299844" y="6009824"/>
            <a:ext cx="1444007" cy="390705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139700" dist="50800" dir="384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4166632" y="5883223"/>
            <a:ext cx="1710430" cy="643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ไม่อนุมัติ</a:t>
            </a:r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278" y="1125640"/>
            <a:ext cx="2952565" cy="2214424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6834278" y="2803125"/>
            <a:ext cx="2952565" cy="6569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50800" dir="384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6834278" y="2914110"/>
            <a:ext cx="2952564" cy="4267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Lobby : </a:t>
            </a:r>
            <a:r>
              <a:rPr lang="th-TH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โถงคณะ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246097" y="6009824"/>
            <a:ext cx="1444007" cy="39070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39700" dist="50800" dir="384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2112885" y="5883223"/>
            <a:ext cx="1710430" cy="643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อนุมัติ</a:t>
            </a:r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209624" y="5955046"/>
            <a:ext cx="1444007" cy="39070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39700" dist="50800" dir="384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8076412" y="5828445"/>
            <a:ext cx="1710430" cy="643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กลับ</a:t>
            </a:r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867" y="6054004"/>
            <a:ext cx="435968" cy="62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1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993" y="977145"/>
            <a:ext cx="2952565" cy="221442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083076" y="972065"/>
            <a:ext cx="10058400" cy="53842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50800" dir="384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757780" y="972064"/>
            <a:ext cx="2952564" cy="12558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สาเหตุที่ไม่ทำการอนุมัติคำขอ</a:t>
            </a:r>
            <a:r>
              <a:rPr lang="en-US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480946" y="6054004"/>
            <a:ext cx="1631939" cy="302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83076" y="0"/>
            <a:ext cx="10058400" cy="6569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39700" dist="50800" dir="384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83077" y="115409"/>
            <a:ext cx="1349406" cy="426129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Hi, Admin</a:t>
            </a:r>
            <a:endParaRPr lang="en-US" sz="20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9163" y="151035"/>
            <a:ext cx="354876" cy="35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angle 13"/>
          <p:cNvSpPr/>
          <p:nvPr/>
        </p:nvSpPr>
        <p:spPr>
          <a:xfrm>
            <a:off x="8081248" y="3506687"/>
            <a:ext cx="2527915" cy="36674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39700" dist="50800" dir="384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488476" y="3368106"/>
            <a:ext cx="1710430" cy="643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กลับ</a:t>
            </a:r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651247" y="1825278"/>
            <a:ext cx="8957916" cy="13662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39700" dist="50800" dir="384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1791800" y="1977204"/>
            <a:ext cx="2952564" cy="4881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ห้องปิดปรับปรุง</a:t>
            </a:r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651247" y="3506687"/>
            <a:ext cx="2527915" cy="36674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39700" dist="50800" dir="384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2058475" y="3368106"/>
            <a:ext cx="1710430" cy="643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ยืนยัน</a:t>
            </a:r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366" y="3664207"/>
            <a:ext cx="435968" cy="62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61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993" y="977145"/>
            <a:ext cx="2952565" cy="221442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635993" y="972065"/>
            <a:ext cx="2952565" cy="23395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50800" dir="384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635994" y="972065"/>
            <a:ext cx="2952564" cy="12558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บันทึกผลการพิจารณาเรียบร้อยแล้ว</a:t>
            </a:r>
            <a:r>
              <a:rPr lang="en-US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! </a:t>
            </a:r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480946" y="6054004"/>
            <a:ext cx="1631939" cy="302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83076" y="0"/>
            <a:ext cx="10058400" cy="6569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39700" dist="50800" dir="384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83077" y="115409"/>
            <a:ext cx="1349406" cy="426129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Hi, Admin</a:t>
            </a:r>
            <a:endParaRPr lang="en-US" sz="20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9163" y="151035"/>
            <a:ext cx="354876" cy="35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angle 13"/>
          <p:cNvSpPr/>
          <p:nvPr/>
        </p:nvSpPr>
        <p:spPr>
          <a:xfrm>
            <a:off x="4849832" y="2742205"/>
            <a:ext cx="2527915" cy="36674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39700" dist="50800" dir="384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5257060" y="2603624"/>
            <a:ext cx="1710430" cy="643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กลับ</a:t>
            </a:r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734" y="2872840"/>
            <a:ext cx="435968" cy="62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21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9751" y="2995883"/>
            <a:ext cx="3592498" cy="866235"/>
          </a:xfrm>
        </p:spPr>
        <p:txBody>
          <a:bodyPr anchor="ctr">
            <a:normAutofit fontScale="90000"/>
          </a:bodyPr>
          <a:lstStyle/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Dashboard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3416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26" b="34201"/>
          <a:stretch/>
        </p:blipFill>
        <p:spPr>
          <a:xfrm>
            <a:off x="1083075" y="0"/>
            <a:ext cx="10058402" cy="3089430"/>
          </a:xfrm>
          <a:prstGeom prst="rect">
            <a:avLst/>
          </a:prstGeom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480946" y="6054004"/>
            <a:ext cx="1631939" cy="302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83076" y="0"/>
            <a:ext cx="10058400" cy="6569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39700" dist="50800" dir="384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83077" y="115409"/>
            <a:ext cx="1349406" cy="426129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Hi, Admin</a:t>
            </a:r>
            <a:endParaRPr lang="en-US" sz="20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9163" y="151035"/>
            <a:ext cx="354876" cy="354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75" y="3552284"/>
            <a:ext cx="2343706" cy="234370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333" y="3552283"/>
            <a:ext cx="2343706" cy="2343706"/>
          </a:xfrm>
          <a:prstGeom prst="rect">
            <a:avLst/>
          </a:prstGeom>
        </p:spPr>
      </p:pic>
      <p:sp>
        <p:nvSpPr>
          <p:cNvPr id="19" name="Title 1"/>
          <p:cNvSpPr txBox="1">
            <a:spLocks/>
          </p:cNvSpPr>
          <p:nvPr/>
        </p:nvSpPr>
        <p:spPr>
          <a:xfrm>
            <a:off x="1397529" y="5756028"/>
            <a:ext cx="1710430" cy="612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แผนผังห้อง</a:t>
            </a:r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896971" y="5756028"/>
            <a:ext cx="1710430" cy="612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รายการคำขอ</a:t>
            </a:r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205" y="3559719"/>
            <a:ext cx="2336271" cy="23362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942" y="3633593"/>
            <a:ext cx="2181085" cy="2181085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6561269" y="5756028"/>
            <a:ext cx="1710430" cy="612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รายการคำร้อง</a:t>
            </a:r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9113864" y="5756028"/>
            <a:ext cx="1710430" cy="612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สรุปยอดใช้งาน</a:t>
            </a:r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071" y="5191867"/>
            <a:ext cx="435968" cy="62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06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993" y="977145"/>
            <a:ext cx="2952565" cy="221442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635993" y="972065"/>
            <a:ext cx="2952565" cy="23395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50800" dir="384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635994" y="972065"/>
            <a:ext cx="2952564" cy="5282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กรุณาเลือกปีที่ต้องการ</a:t>
            </a:r>
            <a:r>
              <a:rPr lang="en-US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480946" y="6054004"/>
            <a:ext cx="1631939" cy="302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83076" y="0"/>
            <a:ext cx="10058400" cy="6569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39700" dist="50800" dir="384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83077" y="115409"/>
            <a:ext cx="1349406" cy="426129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Hi, Admin</a:t>
            </a:r>
            <a:endParaRPr lang="en-US" sz="20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9163" y="151035"/>
            <a:ext cx="354876" cy="35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angle 13"/>
          <p:cNvSpPr/>
          <p:nvPr/>
        </p:nvSpPr>
        <p:spPr>
          <a:xfrm>
            <a:off x="6622742" y="2742205"/>
            <a:ext cx="755005" cy="36674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39700" dist="50800" dir="384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6145029" y="2602840"/>
            <a:ext cx="1710430" cy="643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กลับ</a:t>
            </a:r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971470" y="2742205"/>
            <a:ext cx="755005" cy="36674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39700" dist="50800" dir="384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4493757" y="2602840"/>
            <a:ext cx="1710430" cy="643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ยืนยัน</a:t>
            </a:r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236" y="2935340"/>
            <a:ext cx="435968" cy="622811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5041120" y="1482570"/>
            <a:ext cx="2142309" cy="332873"/>
            <a:chOff x="4835573" y="1482570"/>
            <a:chExt cx="2142309" cy="332873"/>
          </a:xfrm>
        </p:grpSpPr>
        <p:sp>
          <p:nvSpPr>
            <p:cNvPr id="21" name="Rectangle 20"/>
            <p:cNvSpPr/>
            <p:nvPr/>
          </p:nvSpPr>
          <p:spPr>
            <a:xfrm>
              <a:off x="4835573" y="1483075"/>
              <a:ext cx="1787169" cy="332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139700" dist="50800" dir="3840000" algn="ctr" rotWithShape="0">
                <a:srgbClr val="000000">
                  <a:alpha val="24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649710" y="1482570"/>
              <a:ext cx="328172" cy="332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139700" dist="50800" dir="3840000" algn="ctr" rotWithShape="0">
                <a:srgbClr val="000000">
                  <a:alpha val="24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Isosceles Triangle 4"/>
          <p:cNvSpPr/>
          <p:nvPr/>
        </p:nvSpPr>
        <p:spPr>
          <a:xfrm rot="10800000">
            <a:off x="6904972" y="1561028"/>
            <a:ext cx="219885" cy="189556"/>
          </a:xfrm>
          <a:prstGeom prst="triangl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5041119" y="1375560"/>
            <a:ext cx="1139670" cy="5282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พ.ศ. 2559</a:t>
            </a:r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6111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993" y="977145"/>
            <a:ext cx="2952565" cy="221442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083076" y="977145"/>
            <a:ext cx="10058400" cy="53842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50800" dir="384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480946" y="6054004"/>
            <a:ext cx="1631939" cy="302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83076" y="0"/>
            <a:ext cx="10058400" cy="6569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39700" dist="50800" dir="384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83077" y="115409"/>
            <a:ext cx="1349406" cy="426129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Hi, Admin</a:t>
            </a:r>
            <a:endParaRPr lang="en-US" sz="20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9163" y="151035"/>
            <a:ext cx="354876" cy="35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angle 13"/>
          <p:cNvSpPr/>
          <p:nvPr/>
        </p:nvSpPr>
        <p:spPr>
          <a:xfrm>
            <a:off x="9223899" y="5851025"/>
            <a:ext cx="1740140" cy="36674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39700" dist="50800" dir="384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9505265" y="5712444"/>
            <a:ext cx="1177408" cy="643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กลับ</a:t>
            </a:r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5054792" y="900609"/>
            <a:ext cx="2106674" cy="752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สรุปยอดการใช้งาน</a:t>
            </a:r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721879" y="1455818"/>
            <a:ext cx="2772501" cy="3946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ปี พ.ศ. 2559</a:t>
            </a:r>
            <a:endParaRPr lang="en-US" sz="2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985" y="5084553"/>
            <a:ext cx="435968" cy="622811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57406"/>
              </p:ext>
            </p:extLst>
          </p:nvPr>
        </p:nvGraphicFramePr>
        <p:xfrm>
          <a:off x="2044129" y="1991836"/>
          <a:ext cx="8128000" cy="2825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4908"/>
                <a:gridCol w="5893092"/>
              </a:tblGrid>
              <a:tr h="600444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/>
                        <a:t>รายการ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/>
                        <a:t>รายละเอียด</a:t>
                      </a:r>
                      <a:endParaRPr 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 smtClean="0"/>
                        <a:t>จำนวนคำขอใช้งาน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h-TH" dirty="0" smtClean="0"/>
                        <a:t>250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 smtClean="0"/>
                        <a:t>เฉลี่ยคำขอใช้งานต่อวัน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h-TH" dirty="0" smtClean="0"/>
                        <a:t>0.8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 smtClean="0"/>
                        <a:t>คำขอที่ได้รับการอนุมัติ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h-TH" dirty="0" smtClean="0"/>
                        <a:t>247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 smtClean="0"/>
                        <a:t>คำขอที่ไม่ได้รับการอนุมัติ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h-TH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 smtClean="0"/>
                        <a:t>สถานที่ที่ถูกใช้งานมากที่สุด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h-TH" dirty="0" smtClean="0"/>
                        <a:t>ห้องประชุมสโมสรนักศึกษา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 smtClean="0"/>
                        <a:t>จำนวนผู้ร่วม/งาน มากสุด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h-TH" dirty="0" smtClean="0"/>
                        <a:t>150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45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>
            <a:spLocks/>
          </p:cNvSpPr>
          <p:nvPr/>
        </p:nvSpPr>
        <p:spPr>
          <a:xfrm>
            <a:off x="480946" y="6054004"/>
            <a:ext cx="3371963" cy="302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*** If username or password isn’t correct</a:t>
            </a:r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23" t="30283" r="37157" b="25939"/>
          <a:stretch/>
        </p:blipFill>
        <p:spPr>
          <a:xfrm>
            <a:off x="3388023" y="805647"/>
            <a:ext cx="5415955" cy="524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79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26" b="34201"/>
          <a:stretch/>
        </p:blipFill>
        <p:spPr>
          <a:xfrm>
            <a:off x="1083075" y="0"/>
            <a:ext cx="10058402" cy="3089430"/>
          </a:xfrm>
          <a:prstGeom prst="rect">
            <a:avLst/>
          </a:prstGeom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480946" y="6054004"/>
            <a:ext cx="1631939" cy="302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*** If login success</a:t>
            </a:r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83076" y="0"/>
            <a:ext cx="10058400" cy="6569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39700" dist="50800" dir="384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83077" y="115409"/>
            <a:ext cx="1349406" cy="426129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Hi, Admin</a:t>
            </a:r>
            <a:endParaRPr lang="en-US" sz="20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9163" y="151035"/>
            <a:ext cx="354876" cy="354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789" y="3399864"/>
            <a:ext cx="2343706" cy="234370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959" y="3399864"/>
            <a:ext cx="2343706" cy="2343706"/>
          </a:xfrm>
          <a:prstGeom prst="rect">
            <a:avLst/>
          </a:prstGeom>
        </p:spPr>
      </p:pic>
      <p:sp>
        <p:nvSpPr>
          <p:cNvPr id="19" name="Title 1"/>
          <p:cNvSpPr txBox="1">
            <a:spLocks/>
          </p:cNvSpPr>
          <p:nvPr/>
        </p:nvSpPr>
        <p:spPr>
          <a:xfrm>
            <a:off x="3561427" y="5743570"/>
            <a:ext cx="1710430" cy="612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แผนผังห้อง</a:t>
            </a:r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6796597" y="5743570"/>
            <a:ext cx="1710430" cy="612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รายการคำขอ</a:t>
            </a:r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4822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9751" y="2995883"/>
            <a:ext cx="3592498" cy="866235"/>
          </a:xfrm>
        </p:spPr>
        <p:txBody>
          <a:bodyPr anchor="ctr">
            <a:normAutofit fontScale="90000"/>
          </a:bodyPr>
          <a:lstStyle/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Reserve System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2836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26" b="34201"/>
          <a:stretch/>
        </p:blipFill>
        <p:spPr>
          <a:xfrm>
            <a:off x="1083075" y="0"/>
            <a:ext cx="10058402" cy="3089430"/>
          </a:xfrm>
          <a:prstGeom prst="rect">
            <a:avLst/>
          </a:prstGeom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480946" y="6054004"/>
            <a:ext cx="1631939" cy="302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83076" y="0"/>
            <a:ext cx="10058400" cy="6569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39700" dist="50800" dir="384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83077" y="115409"/>
            <a:ext cx="1349406" cy="426129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Hi, Admin</a:t>
            </a:r>
            <a:endParaRPr lang="en-US" sz="20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9163" y="151035"/>
            <a:ext cx="354876" cy="354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789" y="3399864"/>
            <a:ext cx="2343706" cy="234370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959" y="3399864"/>
            <a:ext cx="2343706" cy="2343706"/>
          </a:xfrm>
          <a:prstGeom prst="rect">
            <a:avLst/>
          </a:prstGeom>
        </p:spPr>
      </p:pic>
      <p:sp>
        <p:nvSpPr>
          <p:cNvPr id="19" name="Title 1"/>
          <p:cNvSpPr txBox="1">
            <a:spLocks/>
          </p:cNvSpPr>
          <p:nvPr/>
        </p:nvSpPr>
        <p:spPr>
          <a:xfrm>
            <a:off x="3561427" y="5743570"/>
            <a:ext cx="1710430" cy="612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แผนผังห้อง</a:t>
            </a:r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6796597" y="5743570"/>
            <a:ext cx="1710430" cy="612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รายการคำขอ</a:t>
            </a:r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208" y="5121730"/>
            <a:ext cx="435968" cy="62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34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83076" y="772356"/>
            <a:ext cx="3284738" cy="54685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480946" y="6054004"/>
            <a:ext cx="1631939" cy="302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83076" y="0"/>
            <a:ext cx="10058400" cy="6569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39700" dist="50800" dir="384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83077" y="115409"/>
            <a:ext cx="1349406" cy="426129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Hi, Admin</a:t>
            </a:r>
            <a:endParaRPr lang="en-US" sz="20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9163" y="151035"/>
            <a:ext cx="354876" cy="354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692" y="1366412"/>
            <a:ext cx="435968" cy="622811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7910004" y="772356"/>
            <a:ext cx="3231472" cy="5468584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464248" y="772356"/>
            <a:ext cx="3330346" cy="546858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1870230" y="1065038"/>
            <a:ext cx="1710430" cy="612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r>
              <a:rPr lang="en-US" sz="3600" baseline="30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st</a:t>
            </a:r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Floor</a:t>
            </a:r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5257061" y="1065038"/>
            <a:ext cx="1710430" cy="612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r>
              <a:rPr lang="en-US" sz="3600" baseline="30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nd</a:t>
            </a:r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Floor</a:t>
            </a:r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8671895" y="1065038"/>
            <a:ext cx="1710430" cy="612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  <a:r>
              <a:rPr lang="en-US" sz="3600" baseline="30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rd</a:t>
            </a:r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Floor</a:t>
            </a:r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7074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76" y="1505146"/>
            <a:ext cx="2952565" cy="221442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083076" y="3182631"/>
            <a:ext cx="2952565" cy="6569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50800" dir="384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083076" y="3293616"/>
            <a:ext cx="2952564" cy="4267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Lobby : </a:t>
            </a:r>
            <a:r>
              <a:rPr lang="th-TH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โถงคณะ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62469" y="3382582"/>
            <a:ext cx="248781" cy="248781"/>
          </a:xfrm>
          <a:prstGeom prst="rect">
            <a:avLst/>
          </a:prstGeom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480946" y="6054004"/>
            <a:ext cx="1631939" cy="302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83076" y="0"/>
            <a:ext cx="10058400" cy="6569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39700" dist="50800" dir="384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83077" y="115409"/>
            <a:ext cx="1349406" cy="426129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Hi, Admin</a:t>
            </a:r>
            <a:endParaRPr lang="en-US" sz="20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9163" y="151035"/>
            <a:ext cx="354876" cy="354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444" y="3408545"/>
            <a:ext cx="435968" cy="622811"/>
          </a:xfrm>
          <a:prstGeom prst="rect">
            <a:avLst/>
          </a:prstGeom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1083076" y="772357"/>
            <a:ext cx="1710430" cy="612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r>
              <a:rPr lang="en-US" sz="3600" baseline="30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st</a:t>
            </a:r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Floor</a:t>
            </a:r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2112885" y="772357"/>
            <a:ext cx="1710430" cy="612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</a:t>
            </a:r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ooms</a:t>
            </a:r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1927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76" y="1505146"/>
            <a:ext cx="2952565" cy="221442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083076" y="1500066"/>
            <a:ext cx="2952565" cy="23395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50800" dir="384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083077" y="1500066"/>
            <a:ext cx="2952564" cy="12558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Lobby : </a:t>
            </a:r>
            <a:r>
              <a:rPr lang="th-TH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โถงคณะ</a:t>
            </a:r>
            <a:br>
              <a:rPr lang="th-TH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รายละเอียด </a:t>
            </a:r>
            <a:r>
              <a:rPr lang="en-US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:</a:t>
            </a:r>
          </a:p>
          <a:p>
            <a:pPr algn="l"/>
            <a:r>
              <a:rPr lang="th-TH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โถงคณะเทคโนโลยีสารสนเทศ</a:t>
            </a:r>
            <a:br>
              <a:rPr lang="th-TH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จำนวนที่นั่ง </a:t>
            </a:r>
            <a:r>
              <a:rPr lang="en-US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: -</a:t>
            </a:r>
            <a:endParaRPr lang="en-US" sz="1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480946" y="6054004"/>
            <a:ext cx="1631939" cy="302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83076" y="0"/>
            <a:ext cx="10058400" cy="6569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39700" dist="50800" dir="384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83077" y="115409"/>
            <a:ext cx="1349406" cy="426129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Hi, Admin</a:t>
            </a:r>
            <a:endParaRPr lang="en-US" sz="20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9163" y="151035"/>
            <a:ext cx="354876" cy="354876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1083076" y="772357"/>
            <a:ext cx="1710430" cy="612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r>
              <a:rPr lang="en-US" sz="3600" baseline="30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st</a:t>
            </a:r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Floor</a:t>
            </a:r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2112885" y="772357"/>
            <a:ext cx="1710430" cy="612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</a:t>
            </a:r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ooms</a:t>
            </a:r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96915" y="3270206"/>
            <a:ext cx="2527915" cy="36674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39700" dist="50800" dir="384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1704143" y="3131625"/>
            <a:ext cx="1710430" cy="643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4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ขอใช้สถานที่</a:t>
            </a:r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731" y="3434624"/>
            <a:ext cx="435968" cy="62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5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420</Words>
  <Application>Microsoft Office PowerPoint</Application>
  <PresentationFormat>Widescreen</PresentationFormat>
  <Paragraphs>153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BrowalliaUPC</vt:lpstr>
      <vt:lpstr>Calibri</vt:lpstr>
      <vt:lpstr>Calibri Light</vt:lpstr>
      <vt:lpstr>Cordia New</vt:lpstr>
      <vt:lpstr>Quark</vt:lpstr>
      <vt:lpstr>TH SarabunPSK</vt:lpstr>
      <vt:lpstr>Office Theme</vt:lpstr>
      <vt:lpstr>Login System</vt:lpstr>
      <vt:lpstr>PowerPoint Presentation</vt:lpstr>
      <vt:lpstr>PowerPoint Presentation</vt:lpstr>
      <vt:lpstr>Hi, Admin</vt:lpstr>
      <vt:lpstr>Reserve System</vt:lpstr>
      <vt:lpstr>Hi, Admin</vt:lpstr>
      <vt:lpstr>Hi, Admin</vt:lpstr>
      <vt:lpstr>Hi, Admin</vt:lpstr>
      <vt:lpstr>Hi, Admin</vt:lpstr>
      <vt:lpstr>Hi, Admin</vt:lpstr>
      <vt:lpstr>Hi, Admin</vt:lpstr>
      <vt:lpstr>Reserved List</vt:lpstr>
      <vt:lpstr>Hi, Admin</vt:lpstr>
      <vt:lpstr>Hi, Admin</vt:lpstr>
      <vt:lpstr>Request Accept</vt:lpstr>
      <vt:lpstr>Hi, Admin</vt:lpstr>
      <vt:lpstr>Hi, Admin</vt:lpstr>
      <vt:lpstr>Hi, Admin</vt:lpstr>
      <vt:lpstr>Hi, Admin</vt:lpstr>
      <vt:lpstr>Hi, Admin</vt:lpstr>
      <vt:lpstr>Hi, Admin</vt:lpstr>
      <vt:lpstr>Hi, Admin</vt:lpstr>
      <vt:lpstr>Dashboard</vt:lpstr>
      <vt:lpstr>Hi, Admin</vt:lpstr>
      <vt:lpstr>Hi, Admin</vt:lpstr>
      <vt:lpstr>Hi, Admin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Login System</dc:title>
  <dc:creator>olarMiEzZlo</dc:creator>
  <cp:lastModifiedBy>olarMiEzZlo</cp:lastModifiedBy>
  <cp:revision>33</cp:revision>
  <dcterms:created xsi:type="dcterms:W3CDTF">2016-02-08T02:27:49Z</dcterms:created>
  <dcterms:modified xsi:type="dcterms:W3CDTF">2016-03-30T00:35:45Z</dcterms:modified>
</cp:coreProperties>
</file>