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61" r:id="rId4"/>
    <p:sldId id="266" r:id="rId5"/>
    <p:sldId id="263" r:id="rId6"/>
    <p:sldId id="269" r:id="rId7"/>
    <p:sldId id="264" r:id="rId8"/>
    <p:sldId id="265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7A0"/>
    <a:srgbClr val="5E85BA"/>
    <a:srgbClr val="B1C7E2"/>
    <a:srgbClr val="6887B7"/>
    <a:srgbClr val="9994AD"/>
    <a:srgbClr val="A14949"/>
    <a:srgbClr val="C4777A"/>
    <a:srgbClr val="BD7277"/>
    <a:srgbClr val="AB6C6D"/>
    <a:srgbClr val="9D6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4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75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99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921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2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3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0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311398" y="2235200"/>
            <a:ext cx="7577667" cy="1117597"/>
          </a:xfrm>
        </p:spPr>
        <p:txBody>
          <a:bodyPr/>
          <a:lstStyle/>
          <a:p>
            <a:r>
              <a:rPr lang="en-US" sz="7200" b="1" dirty="0"/>
              <a:t>Location Reserved System</a:t>
            </a:r>
            <a:endParaRPr lang="th-TH" sz="7200" b="1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122129" y="3377733"/>
            <a:ext cx="7766936" cy="1096899"/>
          </a:xfrm>
        </p:spPr>
        <p:txBody>
          <a:bodyPr>
            <a:normAutofit/>
          </a:bodyPr>
          <a:lstStyle/>
          <a:p>
            <a:r>
              <a:rPr lang="th-TH" sz="2800" dirty="0" smtClean="0">
                <a:solidFill>
                  <a:srgbClr val="AB6C6D"/>
                </a:solidFill>
                <a:cs typeface="+mj-cs"/>
              </a:rPr>
              <a:t>ระบบขอใช้งานสถานที่ภายในบริเวณคณะเทคโนโลยีสารสนเทศ</a:t>
            </a:r>
            <a:br>
              <a:rPr lang="th-TH" sz="2800" dirty="0" smtClean="0">
                <a:solidFill>
                  <a:srgbClr val="AB6C6D"/>
                </a:solidFill>
                <a:cs typeface="+mj-cs"/>
              </a:rPr>
            </a:br>
            <a:r>
              <a:rPr lang="th-TH" sz="2800" dirty="0" smtClean="0">
                <a:solidFill>
                  <a:srgbClr val="AB6C6D"/>
                </a:solidFill>
                <a:cs typeface="+mj-cs"/>
              </a:rPr>
              <a:t>สถาบันเทคโนโลยีพระจอมเกล้าเจ้าคุณทหารลาดกระบัง</a:t>
            </a:r>
            <a:endParaRPr lang="th-TH" sz="2800" dirty="0">
              <a:solidFill>
                <a:srgbClr val="AB6C6D"/>
              </a:solidFill>
              <a:cs typeface="+mj-cs"/>
            </a:endParaRP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1727200" y="3213100"/>
            <a:ext cx="81618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9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/>
          </p:cNvSpPr>
          <p:nvPr/>
        </p:nvSpPr>
        <p:spPr>
          <a:xfrm>
            <a:off x="2332031" y="2286000"/>
            <a:ext cx="6270630" cy="15367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600" b="1" dirty="0" smtClean="0">
                <a:solidFill>
                  <a:srgbClr val="AB6C6D"/>
                </a:solidFill>
              </a:rPr>
              <a:t>System Abilities</a:t>
            </a:r>
            <a:endParaRPr lang="th-TH" sz="9600" b="1" dirty="0">
              <a:solidFill>
                <a:srgbClr val="AB6C6D"/>
              </a:solidFill>
            </a:endParaRPr>
          </a:p>
        </p:txBody>
      </p:sp>
      <p:cxnSp>
        <p:nvCxnSpPr>
          <p:cNvPr id="3" name="ตัวเชื่อมต่อตรง 2"/>
          <p:cNvCxnSpPr/>
          <p:nvPr/>
        </p:nvCxnSpPr>
        <p:spPr>
          <a:xfrm>
            <a:off x="2762248" y="3632200"/>
            <a:ext cx="54102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611431" y="3632200"/>
            <a:ext cx="5711830" cy="6223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rgbClr val="AB6C6D"/>
                </a:solidFill>
              </a:rPr>
              <a:t>l</a:t>
            </a:r>
            <a:r>
              <a:rPr lang="en-US" sz="4400" b="1" dirty="0" smtClean="0">
                <a:solidFill>
                  <a:srgbClr val="AB6C6D"/>
                </a:solidFill>
              </a:rPr>
              <a:t>et’s see what the system can do.</a:t>
            </a:r>
            <a:endParaRPr lang="th-TH" sz="4400" b="1" dirty="0">
              <a:solidFill>
                <a:srgbClr val="AB6C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/>
          </p:cNvSpPr>
          <p:nvPr/>
        </p:nvSpPr>
        <p:spPr>
          <a:xfrm>
            <a:off x="3917945" y="2095500"/>
            <a:ext cx="3098801" cy="15367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500" b="1" dirty="0" smtClean="0">
                <a:solidFill>
                  <a:srgbClr val="AB6C6D"/>
                </a:solidFill>
              </a:rPr>
              <a:t>Demo!</a:t>
            </a:r>
            <a:endParaRPr lang="th-TH" sz="11500" b="1" dirty="0">
              <a:solidFill>
                <a:srgbClr val="AB6C6D"/>
              </a:solidFill>
            </a:endParaRPr>
          </a:p>
        </p:txBody>
      </p:sp>
      <p:cxnSp>
        <p:nvCxnSpPr>
          <p:cNvPr id="3" name="ตัวเชื่อมต่อตรง 2"/>
          <p:cNvCxnSpPr/>
          <p:nvPr/>
        </p:nvCxnSpPr>
        <p:spPr>
          <a:xfrm>
            <a:off x="2762248" y="3632200"/>
            <a:ext cx="54102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2200270" y="3632200"/>
            <a:ext cx="6534153" cy="6223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rgbClr val="AB6C6D"/>
                </a:solidFill>
              </a:rPr>
              <a:t>l</a:t>
            </a:r>
            <a:r>
              <a:rPr lang="en-US" sz="4400" b="1" dirty="0" smtClean="0">
                <a:solidFill>
                  <a:srgbClr val="AB6C6D"/>
                </a:solidFill>
              </a:rPr>
              <a:t>et’s see what we’ve prepared for you.</a:t>
            </a:r>
            <a:endParaRPr lang="th-TH" sz="4400" b="1" dirty="0">
              <a:solidFill>
                <a:srgbClr val="AB6C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2081359" y="2761048"/>
            <a:ext cx="1516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err="1" smtClean="0"/>
              <a:t>ธนวัฒน์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th-TH" sz="2400" dirty="0" smtClean="0"/>
              <a:t>กุสูงเนิน</a:t>
            </a:r>
            <a:endParaRPr lang="en-US" sz="2400" dirty="0" smtClean="0"/>
          </a:p>
          <a:p>
            <a:pPr algn="ctr"/>
            <a:r>
              <a:rPr lang="en-US" sz="2400" dirty="0" smtClean="0"/>
              <a:t>57070025</a:t>
            </a:r>
            <a:endParaRPr lang="th-TH" sz="2400" dirty="0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7380191" y="2761047"/>
            <a:ext cx="144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/>
              <a:t>ธัชกร</a:t>
            </a:r>
            <a:endParaRPr lang="en-US" sz="2400" dirty="0"/>
          </a:p>
          <a:p>
            <a:pPr algn="ctr"/>
            <a:r>
              <a:rPr lang="th-TH" sz="2400" dirty="0" smtClean="0"/>
              <a:t>จอม</a:t>
            </a:r>
            <a:r>
              <a:rPr lang="th-TH" sz="2400" dirty="0" err="1" smtClean="0"/>
              <a:t>อุตม์</a:t>
            </a:r>
            <a:endParaRPr lang="en-US" sz="2400" dirty="0" smtClean="0"/>
          </a:p>
          <a:p>
            <a:pPr algn="ctr"/>
            <a:r>
              <a:rPr lang="en-US" sz="2400" dirty="0" smtClean="0"/>
              <a:t>57070053</a:t>
            </a:r>
            <a:endParaRPr lang="th-TH" sz="2400" dirty="0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2835965" y="5256078"/>
            <a:ext cx="1924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err="1" smtClean="0"/>
              <a:t>ธีระวัฒน์</a:t>
            </a:r>
            <a:endParaRPr lang="en-US" sz="2400" dirty="0"/>
          </a:p>
          <a:p>
            <a:pPr algn="ctr"/>
            <a:r>
              <a:rPr lang="th-TH" sz="2400" dirty="0" err="1" smtClean="0"/>
              <a:t>ธี</a:t>
            </a:r>
            <a:r>
              <a:rPr lang="th-TH" sz="2400" dirty="0" smtClean="0"/>
              <a:t>ระธำรงรักษ์</a:t>
            </a:r>
            <a:endParaRPr lang="en-US" sz="2400" dirty="0" smtClean="0"/>
          </a:p>
          <a:p>
            <a:pPr algn="ctr"/>
            <a:r>
              <a:rPr lang="en-US" sz="2400" dirty="0" smtClean="0"/>
              <a:t>57070057</a:t>
            </a:r>
            <a:endParaRPr lang="th-TH" sz="24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4483100" y="2761047"/>
            <a:ext cx="1871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/>
              <a:t>ฐิติ</a:t>
            </a:r>
            <a:br>
              <a:rPr lang="th-TH" sz="2400" dirty="0" smtClean="0"/>
            </a:br>
            <a:r>
              <a:rPr lang="th-TH" sz="2400" dirty="0" smtClean="0"/>
              <a:t>จัน</a:t>
            </a:r>
            <a:r>
              <a:rPr lang="th-TH" sz="2400" dirty="0" err="1" smtClean="0"/>
              <a:t>ทมง</a:t>
            </a:r>
            <a:r>
              <a:rPr lang="th-TH" sz="2400" dirty="0" smtClean="0"/>
              <a:t>คลเลิศ</a:t>
            </a:r>
            <a:endParaRPr lang="en-US" sz="2400" dirty="0" smtClean="0"/>
          </a:p>
          <a:p>
            <a:pPr algn="ctr"/>
            <a:r>
              <a:rPr lang="en-US" sz="2400" dirty="0" smtClean="0"/>
              <a:t>57070031</a:t>
            </a:r>
            <a:endParaRPr lang="th-TH" sz="2400" dirty="0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6525374" y="5256078"/>
            <a:ext cx="1416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/>
              <a:t>มธุริน</a:t>
            </a:r>
            <a:endParaRPr lang="en-US" sz="2400" dirty="0" smtClean="0"/>
          </a:p>
          <a:p>
            <a:pPr algn="ctr"/>
            <a:r>
              <a:rPr lang="th-TH" sz="2400" dirty="0" err="1" smtClean="0"/>
              <a:t>สังข</a:t>
            </a:r>
            <a:r>
              <a:rPr lang="th-TH" sz="2400" dirty="0" smtClean="0"/>
              <a:t>วิจิตร</a:t>
            </a:r>
            <a:endParaRPr lang="en-US" sz="2400" dirty="0" smtClean="0"/>
          </a:p>
          <a:p>
            <a:pPr algn="ctr"/>
            <a:r>
              <a:rPr lang="en-US" sz="2400" dirty="0" smtClean="0"/>
              <a:t>57070094</a:t>
            </a:r>
            <a:endParaRPr lang="th-TH" sz="24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261023" y="266016"/>
            <a:ext cx="245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th-TH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4" y="1097693"/>
            <a:ext cx="1663354" cy="1663354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78" y="1097693"/>
            <a:ext cx="1663354" cy="1663354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923" y="3592724"/>
            <a:ext cx="1663354" cy="1663354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01" y="3592724"/>
            <a:ext cx="1663354" cy="1663354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96" y="1097693"/>
            <a:ext cx="1663354" cy="16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3937000" y="1549400"/>
            <a:ext cx="37497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 smtClean="0">
                <a:solidFill>
                  <a:srgbClr val="A14949"/>
                </a:solidFill>
              </a:rPr>
              <a:t>Why?</a:t>
            </a:r>
            <a:endParaRPr lang="th-TH" sz="16600" b="1" dirty="0">
              <a:solidFill>
                <a:srgbClr val="A14949"/>
              </a:solidFill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3313430" y="3898681"/>
            <a:ext cx="499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A14949"/>
                </a:solidFill>
              </a:rPr>
              <a:t>we developed this system.</a:t>
            </a:r>
            <a:endParaRPr lang="th-TH" sz="4800" b="1" dirty="0">
              <a:solidFill>
                <a:srgbClr val="A14949"/>
              </a:solidFill>
            </a:endParaRPr>
          </a:p>
        </p:txBody>
      </p:sp>
      <p:cxnSp>
        <p:nvCxnSpPr>
          <p:cNvPr id="6" name="ตัวเชื่อมต่อตรง 5"/>
          <p:cNvCxnSpPr/>
          <p:nvPr/>
        </p:nvCxnSpPr>
        <p:spPr>
          <a:xfrm>
            <a:off x="3106771" y="3784600"/>
            <a:ext cx="54102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-12701" y="3225799"/>
            <a:ext cx="1872620" cy="862367"/>
            <a:chOff x="-12701" y="3225799"/>
            <a:chExt cx="1872620" cy="862367"/>
          </a:xfrm>
        </p:grpSpPr>
        <p:sp>
          <p:nvSpPr>
            <p:cNvPr id="5" name="รูปห้าเหลี่ยม 4"/>
            <p:cNvSpPr/>
            <p:nvPr/>
          </p:nvSpPr>
          <p:spPr>
            <a:xfrm>
              <a:off x="-12701" y="3225799"/>
              <a:ext cx="1872620" cy="862367"/>
            </a:xfrm>
            <a:prstGeom prst="homePlate">
              <a:avLst/>
            </a:prstGeom>
            <a:solidFill>
              <a:srgbClr val="699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กล่องข้อความ 5"/>
            <p:cNvSpPr txBox="1"/>
            <p:nvPr/>
          </p:nvSpPr>
          <p:spPr>
            <a:xfrm>
              <a:off x="50800" y="3364594"/>
              <a:ext cx="15151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Gant Chart</a:t>
              </a:r>
              <a:endParaRPr lang="th-TH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23166"/>
            <a:ext cx="9999765" cy="65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-12701" y="2690269"/>
            <a:ext cx="3035520" cy="1397898"/>
            <a:chOff x="-12701" y="2690269"/>
            <a:chExt cx="3035520" cy="1397898"/>
          </a:xfrm>
        </p:grpSpPr>
        <p:sp>
          <p:nvSpPr>
            <p:cNvPr id="2" name="รูปห้าเหลี่ยม 1"/>
            <p:cNvSpPr/>
            <p:nvPr/>
          </p:nvSpPr>
          <p:spPr>
            <a:xfrm>
              <a:off x="-12701" y="2690269"/>
              <a:ext cx="3035520" cy="1397898"/>
            </a:xfrm>
            <a:prstGeom prst="homePlate">
              <a:avLst/>
            </a:prstGeom>
            <a:solidFill>
              <a:srgbClr val="699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" name="กล่องข้อความ 2"/>
            <p:cNvSpPr txBox="1"/>
            <p:nvPr/>
          </p:nvSpPr>
          <p:spPr>
            <a:xfrm>
              <a:off x="777127" y="2854094"/>
              <a:ext cx="109677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Kind Of</a:t>
              </a:r>
              <a:br>
                <a:rPr lang="en-US" sz="3200" b="1" dirty="0" smtClean="0">
                  <a:solidFill>
                    <a:schemeClr val="bg1"/>
                  </a:solidFill>
                </a:rPr>
              </a:br>
              <a:r>
                <a:rPr lang="en-US" sz="3200" b="1" dirty="0" smtClean="0">
                  <a:solidFill>
                    <a:schemeClr val="bg1"/>
                  </a:solidFill>
                </a:rPr>
                <a:t>Users</a:t>
              </a:r>
              <a:endParaRPr lang="th-TH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รูปหกเหลี่ยม 5"/>
          <p:cNvSpPr/>
          <p:nvPr/>
        </p:nvSpPr>
        <p:spPr>
          <a:xfrm>
            <a:off x="5483681" y="4445986"/>
            <a:ext cx="2001601" cy="1725518"/>
          </a:xfrm>
          <a:prstGeom prst="hexagon">
            <a:avLst/>
          </a:prstGeom>
          <a:solidFill>
            <a:srgbClr val="6887B7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/>
              <a:t>นักศึกษา</a:t>
            </a:r>
            <a:endParaRPr lang="th-TH" sz="3200" dirty="0"/>
          </a:p>
        </p:txBody>
      </p:sp>
      <p:sp>
        <p:nvSpPr>
          <p:cNvPr id="7" name="รูปหกเหลี่ยม 6"/>
          <p:cNvSpPr/>
          <p:nvPr/>
        </p:nvSpPr>
        <p:spPr>
          <a:xfrm>
            <a:off x="6662062" y="2626769"/>
            <a:ext cx="2001601" cy="1725518"/>
          </a:xfrm>
          <a:prstGeom prst="hexagon">
            <a:avLst/>
          </a:prstGeom>
          <a:solidFill>
            <a:srgbClr val="9994AD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/>
              <a:t>อาจารย์</a:t>
            </a:r>
            <a:endParaRPr lang="th-TH" sz="3200" dirty="0"/>
          </a:p>
        </p:txBody>
      </p:sp>
      <p:sp>
        <p:nvSpPr>
          <p:cNvPr id="8" name="รูปหกเหลี่ยม 7"/>
          <p:cNvSpPr/>
          <p:nvPr/>
        </p:nvSpPr>
        <p:spPr>
          <a:xfrm>
            <a:off x="3849020" y="3536378"/>
            <a:ext cx="2001601" cy="1725518"/>
          </a:xfrm>
          <a:prstGeom prst="hexagon">
            <a:avLst/>
          </a:prstGeom>
          <a:solidFill>
            <a:srgbClr val="6A77A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/>
              <a:t>เจ้าหน้าที่งานบริการนักศึกษา</a:t>
            </a:r>
            <a:endParaRPr lang="th-TH" sz="3200" dirty="0"/>
          </a:p>
        </p:txBody>
      </p:sp>
      <p:sp>
        <p:nvSpPr>
          <p:cNvPr id="9" name="รูปหกเหลี่ยม 8"/>
          <p:cNvSpPr/>
          <p:nvPr/>
        </p:nvSpPr>
        <p:spPr>
          <a:xfrm>
            <a:off x="5039181" y="1708033"/>
            <a:ext cx="2001601" cy="1725518"/>
          </a:xfrm>
          <a:prstGeom prst="hexagon">
            <a:avLst/>
          </a:prstGeom>
          <a:solidFill>
            <a:srgbClr val="AB6C6D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/>
              <a:t>เจ้าหน้าที่งานอาคารสถานที่</a:t>
            </a:r>
            <a:endParaRPr lang="th-TH" sz="3200" dirty="0"/>
          </a:p>
        </p:txBody>
      </p:sp>
      <p:sp>
        <p:nvSpPr>
          <p:cNvPr id="10" name="รูปหกเหลี่ยม 9"/>
          <p:cNvSpPr/>
          <p:nvPr/>
        </p:nvSpPr>
        <p:spPr>
          <a:xfrm>
            <a:off x="3416300" y="789297"/>
            <a:ext cx="2001601" cy="1725518"/>
          </a:xfrm>
          <a:prstGeom prst="hexagon">
            <a:avLst/>
          </a:prstGeom>
          <a:solidFill>
            <a:srgbClr val="C4777A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/>
              <a:t>ผู้บริหาร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30889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2713103" y="2240121"/>
            <a:ext cx="61975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solidFill>
                  <a:srgbClr val="A14949"/>
                </a:solidFill>
              </a:rPr>
              <a:t>Requirements</a:t>
            </a:r>
            <a:endParaRPr lang="th-TH" sz="11500" b="1" dirty="0">
              <a:solidFill>
                <a:srgbClr val="A14949"/>
              </a:solidFill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2736347" y="3898681"/>
            <a:ext cx="6151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A14949"/>
                </a:solidFill>
              </a:rPr>
              <a:t>u</a:t>
            </a:r>
            <a:r>
              <a:rPr lang="en-US" sz="4800" b="1" dirty="0" smtClean="0">
                <a:solidFill>
                  <a:srgbClr val="A14949"/>
                </a:solidFill>
              </a:rPr>
              <a:t>sers just tell us what they want.</a:t>
            </a:r>
            <a:endParaRPr lang="th-TH" sz="4800" b="1" dirty="0">
              <a:solidFill>
                <a:srgbClr val="A14949"/>
              </a:solidFill>
            </a:endParaRPr>
          </a:p>
        </p:txBody>
      </p:sp>
      <p:cxnSp>
        <p:nvCxnSpPr>
          <p:cNvPr id="4" name="ตัวเชื่อมต่อตรง 3"/>
          <p:cNvCxnSpPr/>
          <p:nvPr/>
        </p:nvCxnSpPr>
        <p:spPr>
          <a:xfrm>
            <a:off x="3106771" y="3784600"/>
            <a:ext cx="541020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9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กลุ่ม 75"/>
          <p:cNvGrpSpPr/>
          <p:nvPr/>
        </p:nvGrpSpPr>
        <p:grpSpPr>
          <a:xfrm>
            <a:off x="-12701" y="2690269"/>
            <a:ext cx="3035520" cy="1397898"/>
            <a:chOff x="-12701" y="2690269"/>
            <a:chExt cx="3035520" cy="1397898"/>
          </a:xfrm>
        </p:grpSpPr>
        <p:sp>
          <p:nvSpPr>
            <p:cNvPr id="74" name="รูปห้าเหลี่ยม 73"/>
            <p:cNvSpPr/>
            <p:nvPr/>
          </p:nvSpPr>
          <p:spPr>
            <a:xfrm>
              <a:off x="-12701" y="2690269"/>
              <a:ext cx="3035520" cy="1397898"/>
            </a:xfrm>
            <a:prstGeom prst="homePlate">
              <a:avLst/>
            </a:prstGeom>
            <a:solidFill>
              <a:srgbClr val="699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กล่องข้อความ 72"/>
            <p:cNvSpPr txBox="1"/>
            <p:nvPr/>
          </p:nvSpPr>
          <p:spPr>
            <a:xfrm>
              <a:off x="635260" y="2854094"/>
              <a:ext cx="138050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Use Case</a:t>
              </a:r>
              <a:br>
                <a:rPr lang="en-US" sz="3200" b="1" dirty="0" smtClean="0">
                  <a:solidFill>
                    <a:schemeClr val="bg1"/>
                  </a:solidFill>
                </a:rPr>
              </a:br>
              <a:r>
                <a:rPr lang="en-US" sz="3200" b="1" dirty="0" smtClean="0">
                  <a:solidFill>
                    <a:schemeClr val="bg1"/>
                  </a:solidFill>
                </a:rPr>
                <a:t>Diagram</a:t>
              </a:r>
              <a:endParaRPr lang="th-TH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กลุ่ม 83"/>
          <p:cNvGrpSpPr/>
          <p:nvPr/>
        </p:nvGrpSpPr>
        <p:grpSpPr>
          <a:xfrm>
            <a:off x="3479677" y="139700"/>
            <a:ext cx="4906770" cy="6604000"/>
            <a:chOff x="3479677" y="139700"/>
            <a:chExt cx="4906770" cy="6604000"/>
          </a:xfrm>
        </p:grpSpPr>
        <p:grpSp>
          <p:nvGrpSpPr>
            <p:cNvPr id="2" name="กลุ่ม 1"/>
            <p:cNvGrpSpPr/>
            <p:nvPr/>
          </p:nvGrpSpPr>
          <p:grpSpPr>
            <a:xfrm>
              <a:off x="3479677" y="139700"/>
              <a:ext cx="4906770" cy="6604000"/>
              <a:chOff x="0" y="257175"/>
              <a:chExt cx="6181636" cy="8319105"/>
            </a:xfrm>
          </p:grpSpPr>
          <p:sp>
            <p:nvSpPr>
              <p:cNvPr id="3" name="วงรี 2"/>
              <p:cNvSpPr/>
              <p:nvPr/>
            </p:nvSpPr>
            <p:spPr>
              <a:xfrm>
                <a:off x="2834652" y="4121273"/>
                <a:ext cx="1094780" cy="4481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h-TH" sz="13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ยื่นคำขอ</a:t>
                </a:r>
                <a:endPara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4" name="ลูกศรเชื่อมต่อแบบตรง 3"/>
              <p:cNvCxnSpPr/>
              <p:nvPr/>
            </p:nvCxnSpPr>
            <p:spPr>
              <a:xfrm>
                <a:off x="3333750" y="2847975"/>
                <a:ext cx="8166" cy="125773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กล่องข้อความ 2"/>
              <p:cNvSpPr txBox="1">
                <a:spLocks noChangeArrowheads="1"/>
              </p:cNvSpPr>
              <p:nvPr/>
            </p:nvSpPr>
            <p:spPr bwMode="auto">
              <a:xfrm>
                <a:off x="3234422" y="3662444"/>
                <a:ext cx="1180120" cy="428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Cordia New" panose="020B0304020202020204" pitchFamily="34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&lt;&lt;extend&gt;&gt;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sp>
            <p:nvSpPr>
              <p:cNvPr id="6" name="วงรี 5"/>
              <p:cNvSpPr/>
              <p:nvPr/>
            </p:nvSpPr>
            <p:spPr>
              <a:xfrm>
                <a:off x="3637025" y="3251446"/>
                <a:ext cx="1097163" cy="5713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h-TH" sz="1300" dirty="0" smtClean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ยกเลิก</a:t>
                </a:r>
                <a:br>
                  <a:rPr lang="th-TH" sz="1300" dirty="0" smtClean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</a:br>
                <a:r>
                  <a:rPr lang="th-TH" sz="1300" dirty="0" smtClean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คำ</a:t>
                </a:r>
                <a:r>
                  <a:rPr lang="th-TH" sz="13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ขอ</a:t>
                </a:r>
                <a:endPara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7" name="ลูกศรเชื่อมต่อแบบตรง 6"/>
              <p:cNvCxnSpPr/>
              <p:nvPr/>
            </p:nvCxnSpPr>
            <p:spPr>
              <a:xfrm>
                <a:off x="3857625" y="2790825"/>
                <a:ext cx="201806" cy="446258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กล่องข้อความ 2"/>
              <p:cNvSpPr txBox="1">
                <a:spLocks noChangeArrowheads="1"/>
              </p:cNvSpPr>
              <p:nvPr/>
            </p:nvSpPr>
            <p:spPr bwMode="auto">
              <a:xfrm>
                <a:off x="3857625" y="2752725"/>
                <a:ext cx="1103574" cy="304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Cordia New" panose="020B0304020202020204" pitchFamily="34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&lt;&lt;extend&gt;&gt;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sp>
            <p:nvSpPr>
              <p:cNvPr id="9" name="วงรี 8"/>
              <p:cNvSpPr/>
              <p:nvPr/>
            </p:nvSpPr>
            <p:spPr>
              <a:xfrm>
                <a:off x="2628900" y="7620000"/>
                <a:ext cx="1362044" cy="8572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h-TH" sz="140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ดูรายงานสรุปผลประจำปี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sp>
            <p:nvSpPr>
              <p:cNvPr id="10" name="วงรี 9"/>
              <p:cNvSpPr/>
              <p:nvPr/>
            </p:nvSpPr>
            <p:spPr>
              <a:xfrm>
                <a:off x="2238375" y="4629150"/>
                <a:ext cx="1400175" cy="6000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h-TH" sz="14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ดูรายการคำขอ</a:t>
                </a:r>
                <a:endPara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grpSp>
            <p:nvGrpSpPr>
              <p:cNvPr id="11" name="กลุ่ม 10"/>
              <p:cNvGrpSpPr/>
              <p:nvPr/>
            </p:nvGrpSpPr>
            <p:grpSpPr>
              <a:xfrm>
                <a:off x="0" y="257175"/>
                <a:ext cx="6181636" cy="8319105"/>
                <a:chOff x="0" y="257175"/>
                <a:chExt cx="6181636" cy="8319105"/>
              </a:xfrm>
            </p:grpSpPr>
            <p:grpSp>
              <p:nvGrpSpPr>
                <p:cNvPr id="12" name="กลุ่ม 11"/>
                <p:cNvGrpSpPr/>
                <p:nvPr/>
              </p:nvGrpSpPr>
              <p:grpSpPr>
                <a:xfrm>
                  <a:off x="676274" y="257175"/>
                  <a:ext cx="4942203" cy="8319105"/>
                  <a:chOff x="885825" y="257185"/>
                  <a:chExt cx="4942940" cy="8319432"/>
                </a:xfrm>
              </p:grpSpPr>
              <p:grpSp>
                <p:nvGrpSpPr>
                  <p:cNvPr id="55" name="กลุ่ม 54"/>
                  <p:cNvGrpSpPr/>
                  <p:nvPr/>
                </p:nvGrpSpPr>
                <p:grpSpPr>
                  <a:xfrm>
                    <a:off x="1542908" y="276212"/>
                    <a:ext cx="3676650" cy="8300405"/>
                    <a:chOff x="1323833" y="-13"/>
                    <a:chExt cx="3676650" cy="8300405"/>
                  </a:xfrm>
                </p:grpSpPr>
                <p:grpSp>
                  <p:nvGrpSpPr>
                    <p:cNvPr id="64" name="กลุ่ม 63"/>
                    <p:cNvGrpSpPr/>
                    <p:nvPr/>
                  </p:nvGrpSpPr>
                  <p:grpSpPr>
                    <a:xfrm>
                      <a:off x="1581422" y="533400"/>
                      <a:ext cx="2514328" cy="6438900"/>
                      <a:chOff x="-114028" y="0"/>
                      <a:chExt cx="2514328" cy="6438900"/>
                    </a:xfrm>
                  </p:grpSpPr>
                  <p:sp>
                    <p:nvSpPr>
                      <p:cNvPr id="66" name="วงรี 65"/>
                      <p:cNvSpPr/>
                      <p:nvPr/>
                    </p:nvSpPr>
                    <p:spPr>
                      <a:xfrm>
                        <a:off x="809625" y="0"/>
                        <a:ext cx="1562100" cy="56197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th-TH" sz="1400" dirty="0">
                            <a:effectLst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a:t>สมัครสมาชิก</a:t>
                        </a:r>
                        <a:endParaRPr lang="en-US" sz="1100" dirty="0">
                          <a:effectLst/>
                          <a:ea typeface="Calibri" panose="020F0502020204030204" pitchFamily="34" charset="0"/>
                          <a:cs typeface="Cordia New" panose="020B0304020202020204" pitchFamily="34" charset="-34"/>
                        </a:endParaRPr>
                      </a:p>
                    </p:txBody>
                  </p:sp>
                  <p:sp>
                    <p:nvSpPr>
                      <p:cNvPr id="67" name="วงรี 66"/>
                      <p:cNvSpPr/>
                      <p:nvPr/>
                    </p:nvSpPr>
                    <p:spPr>
                      <a:xfrm>
                        <a:off x="-14083" y="2282282"/>
                        <a:ext cx="1095434" cy="797733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th-TH" sz="1300" dirty="0">
                            <a:effectLst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a:t>ดูข้อมูล</a:t>
                        </a:r>
                        <a:r>
                          <a:rPr lang="th-TH" sz="1300" dirty="0" smtClean="0">
                            <a:effectLst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a:t>สถานที่</a:t>
                        </a:r>
                        <a:endParaRPr lang="en-US" sz="1100" dirty="0">
                          <a:effectLst/>
                          <a:ea typeface="Calibri" panose="020F0502020204030204" pitchFamily="34" charset="0"/>
                          <a:cs typeface="Cordia New" panose="020B0304020202020204" pitchFamily="34" charset="-34"/>
                        </a:endParaRPr>
                      </a:p>
                    </p:txBody>
                  </p:sp>
                  <p:sp>
                    <p:nvSpPr>
                      <p:cNvPr id="68" name="วงรี 67"/>
                      <p:cNvSpPr/>
                      <p:nvPr/>
                    </p:nvSpPr>
                    <p:spPr>
                      <a:xfrm>
                        <a:off x="771524" y="1396591"/>
                        <a:ext cx="1628776" cy="6417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th-TH" sz="1400" dirty="0">
                            <a:effectLst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a:t>ขอใช้งานสถานที่</a:t>
                        </a:r>
                        <a:endParaRPr lang="en-US" sz="1100" dirty="0">
                          <a:effectLst/>
                          <a:ea typeface="Calibri" panose="020F0502020204030204" pitchFamily="34" charset="0"/>
                          <a:cs typeface="Cordia New" panose="020B0304020202020204" pitchFamily="34" charset="-34"/>
                        </a:endParaRPr>
                      </a:p>
                    </p:txBody>
                  </p:sp>
                  <p:sp>
                    <p:nvSpPr>
                      <p:cNvPr id="70" name="วงรี 69"/>
                      <p:cNvSpPr/>
                      <p:nvPr/>
                    </p:nvSpPr>
                    <p:spPr>
                      <a:xfrm>
                        <a:off x="904875" y="5581650"/>
                        <a:ext cx="1362075" cy="85725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th-TH" sz="1400" dirty="0">
                            <a:effectLst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a:t>ตรวจสอบผลการอนุมัติ</a:t>
                        </a:r>
                        <a:endParaRPr lang="en-US" sz="1100" dirty="0">
                          <a:effectLst/>
                          <a:ea typeface="Calibri" panose="020F0502020204030204" pitchFamily="34" charset="0"/>
                          <a:cs typeface="Cordia New" panose="020B0304020202020204" pitchFamily="34" charset="-34"/>
                        </a:endParaRPr>
                      </a:p>
                    </p:txBody>
                  </p:sp>
                  <p:cxnSp>
                    <p:nvCxnSpPr>
                      <p:cNvPr id="71" name="ลูกศรเชื่อมต่อแบบตรง 70"/>
                      <p:cNvCxnSpPr/>
                      <p:nvPr/>
                    </p:nvCxnSpPr>
                    <p:spPr>
                      <a:xfrm flipH="1">
                        <a:off x="704850" y="1958641"/>
                        <a:ext cx="295009" cy="308309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กล่องข้อความ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-114028" y="1780455"/>
                        <a:ext cx="1133510" cy="3625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400" dirty="0">
                            <a:effectLst/>
                            <a:latin typeface="Cordia New" panose="020B0304020202020204" pitchFamily="34" charset="-34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a:t>&lt;&lt;include&gt;&gt;</a:t>
                        </a:r>
                        <a:endPara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endParaRPr>
                      </a:p>
                    </p:txBody>
                  </p:sp>
                  <p:sp>
                    <p:nvSpPr>
                      <p:cNvPr id="69" name="วงรี 68"/>
                      <p:cNvSpPr/>
                      <p:nvPr/>
                    </p:nvSpPr>
                    <p:spPr>
                      <a:xfrm>
                        <a:off x="847741" y="4714902"/>
                        <a:ext cx="1381594" cy="60028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th-TH" sz="1400">
                            <a:effectLst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a:t>อนุมัติคำขอ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Cordia New" panose="020B0304020202020204" pitchFamily="34" charset="-34"/>
                        </a:endParaRPr>
                      </a:p>
                    </p:txBody>
                  </p:sp>
                </p:grpSp>
                <p:sp>
                  <p:nvSpPr>
                    <p:cNvPr id="65" name="สี่เหลี่ยมผืนผ้า 64"/>
                    <p:cNvSpPr/>
                    <p:nvPr/>
                  </p:nvSpPr>
                  <p:spPr>
                    <a:xfrm>
                      <a:off x="1323833" y="-13"/>
                      <a:ext cx="3676650" cy="83004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th-TH"/>
                    </a:p>
                  </p:txBody>
                </p:sp>
              </p:grpSp>
              <p:cxnSp>
                <p:nvCxnSpPr>
                  <p:cNvPr id="56" name="ตัวเชื่อมต่อตรง 55"/>
                  <p:cNvCxnSpPr/>
                  <p:nvPr/>
                </p:nvCxnSpPr>
                <p:spPr>
                  <a:xfrm flipV="1">
                    <a:off x="914400" y="1143000"/>
                    <a:ext cx="1828884" cy="10096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ตัวเชื่อมต่อตรง 56"/>
                  <p:cNvCxnSpPr/>
                  <p:nvPr/>
                </p:nvCxnSpPr>
                <p:spPr>
                  <a:xfrm>
                    <a:off x="914400" y="2228850"/>
                    <a:ext cx="1781175" cy="3143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ตัวเชื่อมต่อตรง 57"/>
                  <p:cNvCxnSpPr/>
                  <p:nvPr/>
                </p:nvCxnSpPr>
                <p:spPr>
                  <a:xfrm>
                    <a:off x="885825" y="2286000"/>
                    <a:ext cx="2028559" cy="43053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ตัวเชื่อมต่อตรง 58"/>
                  <p:cNvCxnSpPr/>
                  <p:nvPr/>
                </p:nvCxnSpPr>
                <p:spPr>
                  <a:xfrm flipH="1" flipV="1">
                    <a:off x="4257675" y="1181100"/>
                    <a:ext cx="1523365" cy="9620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ตัวเชื่อมต่อตรง 59"/>
                  <p:cNvCxnSpPr/>
                  <p:nvPr/>
                </p:nvCxnSpPr>
                <p:spPr>
                  <a:xfrm flipH="1">
                    <a:off x="4306823" y="2181225"/>
                    <a:ext cx="1466218" cy="257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ตัวเชื่อมต่อตรง 60"/>
                  <p:cNvCxnSpPr/>
                  <p:nvPr/>
                </p:nvCxnSpPr>
                <p:spPr>
                  <a:xfrm flipH="1">
                    <a:off x="4105754" y="2276475"/>
                    <a:ext cx="1685445" cy="343874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ตัวเชื่อมต่อตรง 61"/>
                  <p:cNvCxnSpPr/>
                  <p:nvPr/>
                </p:nvCxnSpPr>
                <p:spPr>
                  <a:xfrm flipH="1">
                    <a:off x="4086225" y="2286000"/>
                    <a:ext cx="1742540" cy="43053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กล่องข้อความ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0455" y="257185"/>
                    <a:ext cx="4391431" cy="3681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2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a:t>Location Reserved System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ordia New" panose="020B0304020202020204" pitchFamily="34" charset="-34"/>
                    </a:endParaRPr>
                  </a:p>
                </p:txBody>
              </p:sp>
            </p:grpSp>
            <p:grpSp>
              <p:nvGrpSpPr>
                <p:cNvPr id="13" name="กลุ่ม 12"/>
                <p:cNvGrpSpPr/>
                <p:nvPr/>
              </p:nvGrpSpPr>
              <p:grpSpPr>
                <a:xfrm>
                  <a:off x="0" y="1238250"/>
                  <a:ext cx="6181636" cy="6419983"/>
                  <a:chOff x="0" y="0"/>
                  <a:chExt cx="6181636" cy="6419983"/>
                </a:xfrm>
              </p:grpSpPr>
              <p:grpSp>
                <p:nvGrpSpPr>
                  <p:cNvPr id="14" name="กลุ่ม 13"/>
                  <p:cNvGrpSpPr/>
                  <p:nvPr/>
                </p:nvGrpSpPr>
                <p:grpSpPr>
                  <a:xfrm>
                    <a:off x="95250" y="809625"/>
                    <a:ext cx="904786" cy="1238697"/>
                    <a:chOff x="0" y="0"/>
                    <a:chExt cx="904786" cy="1238697"/>
                  </a:xfrm>
                </p:grpSpPr>
                <p:grpSp>
                  <p:nvGrpSpPr>
                    <p:cNvPr id="48" name="กลุ่ม 47"/>
                    <p:cNvGrpSpPr/>
                    <p:nvPr/>
                  </p:nvGrpSpPr>
                  <p:grpSpPr>
                    <a:xfrm>
                      <a:off x="276225" y="0"/>
                      <a:ext cx="333338" cy="723894"/>
                      <a:chOff x="0" y="0"/>
                      <a:chExt cx="333338" cy="723894"/>
                    </a:xfrm>
                  </p:grpSpPr>
                  <p:sp>
                    <p:nvSpPr>
                      <p:cNvPr id="50" name="วงรี 49"/>
                      <p:cNvSpPr/>
                      <p:nvPr/>
                    </p:nvSpPr>
                    <p:spPr>
                      <a:xfrm>
                        <a:off x="0" y="0"/>
                        <a:ext cx="333338" cy="33336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th-TH"/>
                      </a:p>
                    </p:txBody>
                  </p:sp>
                  <p:cxnSp>
                    <p:nvCxnSpPr>
                      <p:cNvPr id="51" name="ตัวเชื่อมต่อตรง 50"/>
                      <p:cNvCxnSpPr/>
                      <p:nvPr/>
                    </p:nvCxnSpPr>
                    <p:spPr>
                      <a:xfrm>
                        <a:off x="171450" y="333375"/>
                        <a:ext cx="0" cy="25412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ตัวเชื่อมต่อตรง 51"/>
                      <p:cNvCxnSpPr/>
                      <p:nvPr/>
                    </p:nvCxnSpPr>
                    <p:spPr>
                      <a:xfrm>
                        <a:off x="47625" y="409575"/>
                        <a:ext cx="253528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ตัวเชื่อมต่อตรง 52"/>
                      <p:cNvCxnSpPr/>
                      <p:nvPr/>
                    </p:nvCxnSpPr>
                    <p:spPr>
                      <a:xfrm flipH="1">
                        <a:off x="66675" y="561975"/>
                        <a:ext cx="104763" cy="1619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ตัวเชื่อมต่อตรง 53"/>
                      <p:cNvCxnSpPr/>
                      <p:nvPr/>
                    </p:nvCxnSpPr>
                    <p:spPr>
                      <a:xfrm>
                        <a:off x="171450" y="561975"/>
                        <a:ext cx="95240" cy="1421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" name="กล่องข้อความ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676275"/>
                      <a:ext cx="904786" cy="56242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ผู้ขอใช้งานสถานที่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p:txBody>
                </p:sp>
              </p:grpSp>
              <p:grpSp>
                <p:nvGrpSpPr>
                  <p:cNvPr id="15" name="กลุ่ม 14"/>
                  <p:cNvGrpSpPr/>
                  <p:nvPr/>
                </p:nvGrpSpPr>
                <p:grpSpPr>
                  <a:xfrm>
                    <a:off x="5276850" y="790575"/>
                    <a:ext cx="904786" cy="1238697"/>
                    <a:chOff x="0" y="0"/>
                    <a:chExt cx="904786" cy="1238697"/>
                  </a:xfrm>
                </p:grpSpPr>
                <p:grpSp>
                  <p:nvGrpSpPr>
                    <p:cNvPr id="41" name="กลุ่ม 40"/>
                    <p:cNvGrpSpPr/>
                    <p:nvPr/>
                  </p:nvGrpSpPr>
                  <p:grpSpPr>
                    <a:xfrm>
                      <a:off x="276225" y="0"/>
                      <a:ext cx="333338" cy="723894"/>
                      <a:chOff x="0" y="0"/>
                      <a:chExt cx="333338" cy="723894"/>
                    </a:xfrm>
                  </p:grpSpPr>
                  <p:sp>
                    <p:nvSpPr>
                      <p:cNvPr id="43" name="วงรี 42"/>
                      <p:cNvSpPr/>
                      <p:nvPr/>
                    </p:nvSpPr>
                    <p:spPr>
                      <a:xfrm>
                        <a:off x="0" y="0"/>
                        <a:ext cx="333338" cy="33336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th-TH"/>
                      </a:p>
                    </p:txBody>
                  </p:sp>
                  <p:cxnSp>
                    <p:nvCxnSpPr>
                      <p:cNvPr id="44" name="ตัวเชื่อมต่อตรง 43"/>
                      <p:cNvCxnSpPr/>
                      <p:nvPr/>
                    </p:nvCxnSpPr>
                    <p:spPr>
                      <a:xfrm>
                        <a:off x="171450" y="333375"/>
                        <a:ext cx="0" cy="25412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ตัวเชื่อมต่อตรง 44"/>
                      <p:cNvCxnSpPr/>
                      <p:nvPr/>
                    </p:nvCxnSpPr>
                    <p:spPr>
                      <a:xfrm>
                        <a:off x="47625" y="409575"/>
                        <a:ext cx="253528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ตัวเชื่อมต่อตรง 45"/>
                      <p:cNvCxnSpPr/>
                      <p:nvPr/>
                    </p:nvCxnSpPr>
                    <p:spPr>
                      <a:xfrm flipH="1">
                        <a:off x="66675" y="561975"/>
                        <a:ext cx="104763" cy="1619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ตัวเชื่อมต่อตรง 46"/>
                      <p:cNvCxnSpPr/>
                      <p:nvPr/>
                    </p:nvCxnSpPr>
                    <p:spPr>
                      <a:xfrm>
                        <a:off x="171450" y="561975"/>
                        <a:ext cx="95240" cy="1421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2" name="กล่องข้อความ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676275"/>
                      <a:ext cx="904786" cy="56242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เจ้าหน้าที่งานอาคารสถานที่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p:txBody>
                </p:sp>
              </p:grpSp>
              <p:grpSp>
                <p:nvGrpSpPr>
                  <p:cNvPr id="16" name="กลุ่ม 15"/>
                  <p:cNvGrpSpPr/>
                  <p:nvPr/>
                </p:nvGrpSpPr>
                <p:grpSpPr>
                  <a:xfrm>
                    <a:off x="0" y="2276475"/>
                    <a:ext cx="980440" cy="1238453"/>
                    <a:chOff x="-76200" y="0"/>
                    <a:chExt cx="980440" cy="1238453"/>
                  </a:xfrm>
                </p:grpSpPr>
                <p:grpSp>
                  <p:nvGrpSpPr>
                    <p:cNvPr id="34" name="กลุ่ม 33"/>
                    <p:cNvGrpSpPr/>
                    <p:nvPr/>
                  </p:nvGrpSpPr>
                  <p:grpSpPr>
                    <a:xfrm>
                      <a:off x="276225" y="0"/>
                      <a:ext cx="333338" cy="723894"/>
                      <a:chOff x="0" y="0"/>
                      <a:chExt cx="333338" cy="723894"/>
                    </a:xfrm>
                  </p:grpSpPr>
                  <p:sp>
                    <p:nvSpPr>
                      <p:cNvPr id="36" name="วงรี 35"/>
                      <p:cNvSpPr/>
                      <p:nvPr/>
                    </p:nvSpPr>
                    <p:spPr>
                      <a:xfrm>
                        <a:off x="0" y="0"/>
                        <a:ext cx="333338" cy="33336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th-TH"/>
                      </a:p>
                    </p:txBody>
                  </p:sp>
                  <p:cxnSp>
                    <p:nvCxnSpPr>
                      <p:cNvPr id="37" name="ตัวเชื่อมต่อตรง 36"/>
                      <p:cNvCxnSpPr/>
                      <p:nvPr/>
                    </p:nvCxnSpPr>
                    <p:spPr>
                      <a:xfrm>
                        <a:off x="171450" y="333375"/>
                        <a:ext cx="0" cy="25412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ตัวเชื่อมต่อตรง 37"/>
                      <p:cNvCxnSpPr/>
                      <p:nvPr/>
                    </p:nvCxnSpPr>
                    <p:spPr>
                      <a:xfrm>
                        <a:off x="47625" y="409575"/>
                        <a:ext cx="253528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ตัวเชื่อมต่อตรง 38"/>
                      <p:cNvCxnSpPr/>
                      <p:nvPr/>
                    </p:nvCxnSpPr>
                    <p:spPr>
                      <a:xfrm flipH="1">
                        <a:off x="66675" y="561975"/>
                        <a:ext cx="104763" cy="1619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ตัวเชื่อมต่อตรง 39"/>
                      <p:cNvCxnSpPr/>
                      <p:nvPr/>
                    </p:nvCxnSpPr>
                    <p:spPr>
                      <a:xfrm>
                        <a:off x="171450" y="561975"/>
                        <a:ext cx="95240" cy="1421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5" name="กล่องข้อความ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76200" y="676031"/>
                      <a:ext cx="980440" cy="56242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เจ้าหน้าที่งานบริการนักศึกษา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p:txBody>
                </p:sp>
              </p:grpSp>
              <p:grpSp>
                <p:nvGrpSpPr>
                  <p:cNvPr id="17" name="กลุ่ม 16"/>
                  <p:cNvGrpSpPr/>
                  <p:nvPr/>
                </p:nvGrpSpPr>
                <p:grpSpPr>
                  <a:xfrm>
                    <a:off x="5210175" y="2428875"/>
                    <a:ext cx="904786" cy="1238697"/>
                    <a:chOff x="0" y="0"/>
                    <a:chExt cx="904786" cy="1238697"/>
                  </a:xfrm>
                </p:grpSpPr>
                <p:grpSp>
                  <p:nvGrpSpPr>
                    <p:cNvPr id="27" name="กลุ่ม 26"/>
                    <p:cNvGrpSpPr/>
                    <p:nvPr/>
                  </p:nvGrpSpPr>
                  <p:grpSpPr>
                    <a:xfrm>
                      <a:off x="276225" y="0"/>
                      <a:ext cx="333338" cy="723894"/>
                      <a:chOff x="0" y="0"/>
                      <a:chExt cx="333338" cy="723894"/>
                    </a:xfrm>
                  </p:grpSpPr>
                  <p:sp>
                    <p:nvSpPr>
                      <p:cNvPr id="29" name="วงรี 28"/>
                      <p:cNvSpPr/>
                      <p:nvPr/>
                    </p:nvSpPr>
                    <p:spPr>
                      <a:xfrm>
                        <a:off x="0" y="0"/>
                        <a:ext cx="333338" cy="33336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th-TH"/>
                      </a:p>
                    </p:txBody>
                  </p:sp>
                  <p:cxnSp>
                    <p:nvCxnSpPr>
                      <p:cNvPr id="30" name="ตัวเชื่อมต่อตรง 29"/>
                      <p:cNvCxnSpPr/>
                      <p:nvPr/>
                    </p:nvCxnSpPr>
                    <p:spPr>
                      <a:xfrm>
                        <a:off x="171450" y="333375"/>
                        <a:ext cx="0" cy="25412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ตัวเชื่อมต่อตรง 30"/>
                      <p:cNvCxnSpPr/>
                      <p:nvPr/>
                    </p:nvCxnSpPr>
                    <p:spPr>
                      <a:xfrm>
                        <a:off x="47625" y="409575"/>
                        <a:ext cx="253528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ตัวเชื่อมต่อตรง 31"/>
                      <p:cNvCxnSpPr/>
                      <p:nvPr/>
                    </p:nvCxnSpPr>
                    <p:spPr>
                      <a:xfrm flipH="1">
                        <a:off x="66675" y="561975"/>
                        <a:ext cx="104763" cy="1619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ตัวเชื่อมต่อตรง 32"/>
                      <p:cNvCxnSpPr/>
                      <p:nvPr/>
                    </p:nvCxnSpPr>
                    <p:spPr>
                      <a:xfrm>
                        <a:off x="171450" y="561975"/>
                        <a:ext cx="95240" cy="1421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กล่องข้อความ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676275"/>
                      <a:ext cx="904786" cy="56242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h-TH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ผู้บริหาร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p:txBody>
                </p:sp>
              </p:grpSp>
              <p:cxnSp>
                <p:nvCxnSpPr>
                  <p:cNvPr id="18" name="ตัวเชื่อมต่อตรง 17"/>
                  <p:cNvCxnSpPr/>
                  <p:nvPr/>
                </p:nvCxnSpPr>
                <p:spPr>
                  <a:xfrm>
                    <a:off x="647700" y="2562225"/>
                    <a:ext cx="1680047" cy="9810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ตัวเชื่อมต่อตรง 18"/>
                  <p:cNvCxnSpPr/>
                  <p:nvPr/>
                </p:nvCxnSpPr>
                <p:spPr>
                  <a:xfrm flipH="1">
                    <a:off x="4533900" y="1000125"/>
                    <a:ext cx="1036862" cy="18669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ตัวเชื่อมต่อตรง 19"/>
                  <p:cNvCxnSpPr/>
                  <p:nvPr/>
                </p:nvCxnSpPr>
                <p:spPr>
                  <a:xfrm flipH="1">
                    <a:off x="3609975" y="2847975"/>
                    <a:ext cx="933450" cy="7429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ตัวเชื่อมต่อตรง 20"/>
                  <p:cNvCxnSpPr/>
                  <p:nvPr/>
                </p:nvCxnSpPr>
                <p:spPr>
                  <a:xfrm flipV="1">
                    <a:off x="676275" y="1400175"/>
                    <a:ext cx="1819275" cy="10129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ตัวเชื่อมต่อตรง 21"/>
                  <p:cNvCxnSpPr/>
                  <p:nvPr/>
                </p:nvCxnSpPr>
                <p:spPr>
                  <a:xfrm flipV="1">
                    <a:off x="657225" y="28575"/>
                    <a:ext cx="2050953" cy="23145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ตัวเชื่อมต่อตรง 22"/>
                  <p:cNvCxnSpPr/>
                  <p:nvPr/>
                </p:nvCxnSpPr>
                <p:spPr>
                  <a:xfrm flipH="1" flipV="1">
                    <a:off x="3971925" y="0"/>
                    <a:ext cx="1543541" cy="2514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ตัวเชื่อมต่อตรง 23"/>
                  <p:cNvCxnSpPr/>
                  <p:nvPr/>
                </p:nvCxnSpPr>
                <p:spPr>
                  <a:xfrm flipH="1">
                    <a:off x="3638550" y="2705100"/>
                    <a:ext cx="1895280" cy="9525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ตัวเชื่อมต่อตรง 24"/>
                  <p:cNvCxnSpPr/>
                  <p:nvPr/>
                </p:nvCxnSpPr>
                <p:spPr>
                  <a:xfrm flipH="1">
                    <a:off x="3714750" y="2724150"/>
                    <a:ext cx="1836420" cy="16478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ตัวเชื่อมต่อตรง 25"/>
                  <p:cNvCxnSpPr/>
                  <p:nvPr/>
                </p:nvCxnSpPr>
                <p:spPr>
                  <a:xfrm flipH="1">
                    <a:off x="3590925" y="2762250"/>
                    <a:ext cx="2027555" cy="365773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75" name="ตัวเชื่อมต่อตรง 74"/>
            <p:cNvCxnSpPr/>
            <p:nvPr/>
          </p:nvCxnSpPr>
          <p:spPr>
            <a:xfrm flipH="1">
              <a:off x="6602210" y="3099712"/>
              <a:ext cx="1294108" cy="2131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05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-12701" y="2690269"/>
            <a:ext cx="3035520" cy="1397898"/>
            <a:chOff x="-12701" y="2690269"/>
            <a:chExt cx="3035520" cy="1397898"/>
          </a:xfrm>
        </p:grpSpPr>
        <p:sp>
          <p:nvSpPr>
            <p:cNvPr id="2" name="รูปห้าเหลี่ยม 1"/>
            <p:cNvSpPr/>
            <p:nvPr/>
          </p:nvSpPr>
          <p:spPr>
            <a:xfrm>
              <a:off x="-12701" y="2690269"/>
              <a:ext cx="3035520" cy="1397898"/>
            </a:xfrm>
            <a:prstGeom prst="homePlate">
              <a:avLst/>
            </a:prstGeom>
            <a:solidFill>
              <a:srgbClr val="699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" name="กล่องข้อความ 2"/>
            <p:cNvSpPr txBox="1"/>
            <p:nvPr/>
          </p:nvSpPr>
          <p:spPr>
            <a:xfrm>
              <a:off x="725830" y="2854094"/>
              <a:ext cx="119936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ER</a:t>
              </a:r>
              <a:br>
                <a:rPr lang="en-US" sz="3200" b="1" dirty="0" smtClean="0">
                  <a:solidFill>
                    <a:schemeClr val="bg1"/>
                  </a:solidFill>
                </a:rPr>
              </a:br>
              <a:r>
                <a:rPr lang="en-US" sz="3200" b="1" dirty="0" smtClean="0">
                  <a:solidFill>
                    <a:schemeClr val="bg1"/>
                  </a:solidFill>
                </a:rPr>
                <a:t>Diagram</a:t>
              </a:r>
              <a:endParaRPr lang="th-TH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4776" r="9371" b="10249"/>
          <a:stretch/>
        </p:blipFill>
        <p:spPr>
          <a:xfrm>
            <a:off x="3404958" y="105316"/>
            <a:ext cx="4633574" cy="6752684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4776" r="49374" b="69221"/>
          <a:stretch/>
        </p:blipFill>
        <p:spPr>
          <a:xfrm>
            <a:off x="1672087" y="232315"/>
            <a:ext cx="3465742" cy="300118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0" t="4776" r="9371" b="66664"/>
          <a:stretch/>
        </p:blipFill>
        <p:spPr>
          <a:xfrm>
            <a:off x="6084086" y="105316"/>
            <a:ext cx="3505200" cy="3621776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32697" r="46887" b="38696"/>
          <a:stretch/>
        </p:blipFill>
        <p:spPr>
          <a:xfrm>
            <a:off x="831052" y="3354811"/>
            <a:ext cx="3414942" cy="3073383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7" t="59706" r="44627" b="10249"/>
          <a:stretch/>
        </p:blipFill>
        <p:spPr>
          <a:xfrm>
            <a:off x="5347785" y="3829202"/>
            <a:ext cx="3175767" cy="2926688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6" t="34455" r="9371" b="10249"/>
          <a:stretch/>
        </p:blipFill>
        <p:spPr>
          <a:xfrm>
            <a:off x="9771403" y="232315"/>
            <a:ext cx="2152332" cy="64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5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09" y="783466"/>
            <a:ext cx="10013404" cy="5683534"/>
          </a:xfrm>
          <a:prstGeom prst="rect">
            <a:avLst/>
          </a:prstGeom>
        </p:spPr>
      </p:pic>
      <p:grpSp>
        <p:nvGrpSpPr>
          <p:cNvPr id="2" name="กลุ่ม 1"/>
          <p:cNvGrpSpPr/>
          <p:nvPr/>
        </p:nvGrpSpPr>
        <p:grpSpPr>
          <a:xfrm>
            <a:off x="-12701" y="3098799"/>
            <a:ext cx="2010510" cy="989367"/>
            <a:chOff x="-12701" y="2594394"/>
            <a:chExt cx="3035520" cy="1493773"/>
          </a:xfrm>
        </p:grpSpPr>
        <p:sp>
          <p:nvSpPr>
            <p:cNvPr id="3" name="รูปห้าเหลี่ยม 2"/>
            <p:cNvSpPr/>
            <p:nvPr/>
          </p:nvSpPr>
          <p:spPr>
            <a:xfrm>
              <a:off x="-12701" y="2690269"/>
              <a:ext cx="3035520" cy="1397898"/>
            </a:xfrm>
            <a:prstGeom prst="homePlate">
              <a:avLst/>
            </a:prstGeom>
            <a:solidFill>
              <a:srgbClr val="699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" name="กล่องข้อความ 3"/>
            <p:cNvSpPr txBox="1"/>
            <p:nvPr/>
          </p:nvSpPr>
          <p:spPr>
            <a:xfrm>
              <a:off x="725830" y="2594394"/>
              <a:ext cx="1199366" cy="1077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Class</a:t>
              </a:r>
              <a:br>
                <a:rPr lang="en-US" sz="3200" b="1" dirty="0" smtClean="0">
                  <a:solidFill>
                    <a:schemeClr val="bg1"/>
                  </a:solidFill>
                </a:rPr>
              </a:br>
              <a:r>
                <a:rPr lang="en-US" sz="3200" b="1" dirty="0" smtClean="0">
                  <a:solidFill>
                    <a:schemeClr val="bg1"/>
                  </a:solidFill>
                </a:rPr>
                <a:t>Diagram</a:t>
              </a:r>
              <a:endParaRPr lang="th-TH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3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เหลี่ยมเพชร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กำหนดเอง 1">
      <a:majorFont>
        <a:latin typeface="CordiaUPC"/>
        <a:ea typeface=""/>
        <a:cs typeface="CordiaUPC"/>
      </a:majorFont>
      <a:minorFont>
        <a:latin typeface="CordiaUPC"/>
        <a:ea typeface=""/>
        <a:cs typeface="CordiaUPC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143</Words>
  <Application>Microsoft Office PowerPoint</Application>
  <PresentationFormat>แบบจอกว้าง</PresentationFormat>
  <Paragraphs>51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Cordia New</vt:lpstr>
      <vt:lpstr>CordiaUPC</vt:lpstr>
      <vt:lpstr>Wingdings 3</vt:lpstr>
      <vt:lpstr>เหลี่ยมเพชร</vt:lpstr>
      <vt:lpstr>Location Reserved System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Reserved System</dc:title>
  <dc:creator>User</dc:creator>
  <cp:lastModifiedBy>User</cp:lastModifiedBy>
  <cp:revision>35</cp:revision>
  <dcterms:created xsi:type="dcterms:W3CDTF">2016-04-10T16:35:08Z</dcterms:created>
  <dcterms:modified xsi:type="dcterms:W3CDTF">2016-04-22T18:15:15Z</dcterms:modified>
</cp:coreProperties>
</file>