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D05-8C9C-4DC9-A57B-26993F9DDB79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E272-1AC0-4087-9E43-607C0698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D05-8C9C-4DC9-A57B-26993F9DDB79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E272-1AC0-4087-9E43-607C0698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4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D05-8C9C-4DC9-A57B-26993F9DDB79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E272-1AC0-4087-9E43-607C0698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D05-8C9C-4DC9-A57B-26993F9DDB79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E272-1AC0-4087-9E43-607C0698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D05-8C9C-4DC9-A57B-26993F9DDB79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E272-1AC0-4087-9E43-607C0698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D05-8C9C-4DC9-A57B-26993F9DDB79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E272-1AC0-4087-9E43-607C0698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8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D05-8C9C-4DC9-A57B-26993F9DDB79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E272-1AC0-4087-9E43-607C0698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1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D05-8C9C-4DC9-A57B-26993F9DDB79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E272-1AC0-4087-9E43-607C0698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3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D05-8C9C-4DC9-A57B-26993F9DDB79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E272-1AC0-4087-9E43-607C0698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6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D05-8C9C-4DC9-A57B-26993F9DDB79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E272-1AC0-4087-9E43-607C0698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4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D05-8C9C-4DC9-A57B-26993F9DDB79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E272-1AC0-4087-9E43-607C0698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5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5D05-8C9C-4DC9-A57B-26993F9DDB79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E272-1AC0-4087-9E43-607C0698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8670"/>
            <a:ext cx="13266024" cy="7116669"/>
          </a:xfrm>
        </p:spPr>
      </p:pic>
    </p:spTree>
    <p:extLst>
      <p:ext uri="{BB962C8B-B14F-4D97-AF65-F5344CB8AC3E}">
        <p14:creationId xmlns:p14="http://schemas.microsoft.com/office/powerpoint/2010/main" val="390044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1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3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0160" y="-1395412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7520" y="-2238375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476375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5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476375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3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476375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0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476375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7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476375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3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476375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陈楚佳</dc:creator>
  <cp:lastModifiedBy>陈楚佳</cp:lastModifiedBy>
  <cp:revision>5</cp:revision>
  <dcterms:created xsi:type="dcterms:W3CDTF">2015-11-14T14:26:44Z</dcterms:created>
  <dcterms:modified xsi:type="dcterms:W3CDTF">2015-11-30T10:03:34Z</dcterms:modified>
</cp:coreProperties>
</file>