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11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980AF6-2A49-4A2E-9B42-B7299EADC31F}" type="doc">
      <dgm:prSet loTypeId="urn:microsoft.com/office/officeart/2005/8/layout/chevron2" loCatId="list" qsTypeId="urn:microsoft.com/office/officeart/2005/8/quickstyle/3d3" qsCatId="3D" csTypeId="urn:microsoft.com/office/officeart/2005/8/colors/accent1_2" csCatId="accent1" phldr="1"/>
      <dgm:spPr/>
    </dgm:pt>
    <dgm:pt modelId="{DDF2DA8A-02F9-448A-948E-EEB276EF49FB}">
      <dgm:prSet phldrT="[文本]"/>
      <dgm:spPr/>
      <dgm:t>
        <a:bodyPr/>
        <a:lstStyle/>
        <a:p>
          <a:r>
            <a:rPr lang="en-US" altLang="zh-CN" dirty="0" smtClean="0"/>
            <a:t>1.</a:t>
          </a:r>
          <a:r>
            <a:rPr lang="zh-CN" altLang="en-US" dirty="0" smtClean="0"/>
            <a:t>图表</a:t>
          </a:r>
          <a:endParaRPr lang="zh-CN" altLang="en-US" dirty="0"/>
        </a:p>
      </dgm:t>
    </dgm:pt>
    <dgm:pt modelId="{9D8A2ED3-9829-4682-B969-FC20E40305F5}" type="parTrans" cxnId="{992D0F9C-12DF-49CF-899B-E0995050DB47}">
      <dgm:prSet/>
      <dgm:spPr/>
      <dgm:t>
        <a:bodyPr/>
        <a:lstStyle/>
        <a:p>
          <a:endParaRPr lang="zh-CN" altLang="en-US"/>
        </a:p>
      </dgm:t>
    </dgm:pt>
    <dgm:pt modelId="{E85F0FF3-FDF9-472D-B2E4-371D768123F1}" type="sibTrans" cxnId="{992D0F9C-12DF-49CF-899B-E0995050DB47}">
      <dgm:prSet/>
      <dgm:spPr/>
      <dgm:t>
        <a:bodyPr/>
        <a:lstStyle/>
        <a:p>
          <a:endParaRPr lang="zh-CN" altLang="en-US"/>
        </a:p>
      </dgm:t>
    </dgm:pt>
    <dgm:pt modelId="{76400712-BC47-4A87-8C18-A5E815AF5482}">
      <dgm:prSet phldrT="[文本]"/>
      <dgm:spPr/>
      <dgm:t>
        <a:bodyPr/>
        <a:lstStyle/>
        <a:p>
          <a:r>
            <a:rPr lang="en-US" altLang="zh-CN" dirty="0" smtClean="0"/>
            <a:t>2.</a:t>
          </a:r>
          <a:r>
            <a:rPr lang="zh-CN" altLang="en-US" dirty="0" smtClean="0"/>
            <a:t>界面控件</a:t>
          </a:r>
          <a:endParaRPr lang="zh-CN" altLang="en-US" dirty="0"/>
        </a:p>
      </dgm:t>
    </dgm:pt>
    <dgm:pt modelId="{31804F41-587B-425B-A50B-6DF37C8DC061}" type="parTrans" cxnId="{B76560F4-6160-4E49-A18F-225CEBB02F63}">
      <dgm:prSet/>
      <dgm:spPr/>
      <dgm:t>
        <a:bodyPr/>
        <a:lstStyle/>
        <a:p>
          <a:endParaRPr lang="zh-CN" altLang="en-US"/>
        </a:p>
      </dgm:t>
    </dgm:pt>
    <dgm:pt modelId="{05309854-99B1-42C0-BABC-803F8B64568D}" type="sibTrans" cxnId="{B76560F4-6160-4E49-A18F-225CEBB02F63}">
      <dgm:prSet/>
      <dgm:spPr/>
      <dgm:t>
        <a:bodyPr/>
        <a:lstStyle/>
        <a:p>
          <a:endParaRPr lang="zh-CN" altLang="en-US"/>
        </a:p>
      </dgm:t>
    </dgm:pt>
    <dgm:pt modelId="{819DC061-3058-4F74-9263-157C750C1A4D}">
      <dgm:prSet phldrT="[文本]"/>
      <dgm:spPr/>
      <dgm:t>
        <a:bodyPr/>
        <a:lstStyle/>
        <a:p>
          <a:r>
            <a:rPr lang="en-US" altLang="zh-CN" dirty="0" smtClean="0"/>
            <a:t>3.</a:t>
          </a:r>
          <a:r>
            <a:rPr lang="zh-CN" altLang="en-US" dirty="0" smtClean="0"/>
            <a:t>多屏自适应</a:t>
          </a:r>
          <a:endParaRPr lang="zh-CN" altLang="en-US" dirty="0"/>
        </a:p>
      </dgm:t>
    </dgm:pt>
    <dgm:pt modelId="{6234AA65-BC3B-4DA2-9C31-A204B16BF4B6}" type="parTrans" cxnId="{15E5790B-3879-4E6B-8AEB-4F4464B2F9CA}">
      <dgm:prSet/>
      <dgm:spPr/>
      <dgm:t>
        <a:bodyPr/>
        <a:lstStyle/>
        <a:p>
          <a:endParaRPr lang="zh-CN" altLang="en-US"/>
        </a:p>
      </dgm:t>
    </dgm:pt>
    <dgm:pt modelId="{09A62E0A-4961-40FB-9B90-9F91C48A5498}" type="sibTrans" cxnId="{15E5790B-3879-4E6B-8AEB-4F4464B2F9CA}">
      <dgm:prSet/>
      <dgm:spPr/>
      <dgm:t>
        <a:bodyPr/>
        <a:lstStyle/>
        <a:p>
          <a:endParaRPr lang="zh-CN" altLang="en-US"/>
        </a:p>
      </dgm:t>
    </dgm:pt>
    <dgm:pt modelId="{D51B9302-E63D-4753-AC71-6A2CC05DB27B}">
      <dgm:prSet custT="1"/>
      <dgm:spPr/>
      <dgm:t>
        <a:bodyPr/>
        <a:lstStyle/>
        <a:p>
          <a:r>
            <a:rPr lang="zh-CN" altLang="en-US" sz="1800" dirty="0" smtClean="0"/>
            <a:t>技术要求：支持饼状图、柱状图、折线图等基本图表功能</a:t>
          </a:r>
          <a:r>
            <a:rPr lang="en-US" altLang="zh-CN" sz="1800" dirty="0" smtClean="0"/>
            <a:t>;</a:t>
          </a:r>
          <a:r>
            <a:rPr lang="zh-CN" altLang="en-US" sz="1800" dirty="0" smtClean="0"/>
            <a:t>支持实时数据显示功能</a:t>
          </a:r>
          <a:r>
            <a:rPr lang="en-US" altLang="zh-CN" sz="1800" dirty="0" smtClean="0"/>
            <a:t>;</a:t>
          </a:r>
          <a:r>
            <a:rPr lang="zh-CN" altLang="en-US" sz="1800" dirty="0" smtClean="0"/>
            <a:t>界面美观、支持样式变换及样式自定义；</a:t>
          </a:r>
          <a:endParaRPr lang="zh-CN" altLang="en-US" sz="1800" dirty="0"/>
        </a:p>
      </dgm:t>
    </dgm:pt>
    <dgm:pt modelId="{799652AB-7F22-49CD-9F2F-B19EA563BAA1}" type="parTrans" cxnId="{99F23049-14DF-492B-BAEA-EF1218C73CB0}">
      <dgm:prSet/>
      <dgm:spPr/>
      <dgm:t>
        <a:bodyPr/>
        <a:lstStyle/>
        <a:p>
          <a:endParaRPr lang="zh-CN" altLang="en-US"/>
        </a:p>
      </dgm:t>
    </dgm:pt>
    <dgm:pt modelId="{E9CDDABE-363F-4660-BF91-B7001A50AAA4}" type="sibTrans" cxnId="{99F23049-14DF-492B-BAEA-EF1218C73CB0}">
      <dgm:prSet/>
      <dgm:spPr/>
      <dgm:t>
        <a:bodyPr/>
        <a:lstStyle/>
        <a:p>
          <a:endParaRPr lang="zh-CN" altLang="en-US"/>
        </a:p>
      </dgm:t>
    </dgm:pt>
    <dgm:pt modelId="{E54870A1-F3C6-47F5-B561-C5482C397691}">
      <dgm:prSet custT="1"/>
      <dgm:spPr/>
      <dgm:t>
        <a:bodyPr/>
        <a:lstStyle/>
        <a:p>
          <a:r>
            <a:rPr lang="zh-CN" altLang="en-US" sz="1800" dirty="0" smtClean="0"/>
            <a:t>调研对象：</a:t>
          </a:r>
          <a:r>
            <a:rPr lang="en-US" altLang="zh-CN" sz="1800" dirty="0" err="1" smtClean="0"/>
            <a:t>QtChart</a:t>
          </a:r>
          <a:r>
            <a:rPr lang="zh-CN" altLang="en-US" sz="1800" dirty="0" smtClean="0"/>
            <a:t>、</a:t>
          </a:r>
          <a:r>
            <a:rPr lang="en-US" sz="1800" b="0" i="0" dirty="0" err="1" smtClean="0"/>
            <a:t>QtitanChart</a:t>
          </a:r>
          <a:endParaRPr lang="zh-CN" altLang="en-US" sz="1800" dirty="0"/>
        </a:p>
      </dgm:t>
    </dgm:pt>
    <dgm:pt modelId="{93A5B122-207C-49F2-B604-AED9A51A78FB}" type="parTrans" cxnId="{0F4F5FDE-5AB2-4493-BD6A-EAD59B695D4B}">
      <dgm:prSet/>
      <dgm:spPr/>
      <dgm:t>
        <a:bodyPr/>
        <a:lstStyle/>
        <a:p>
          <a:endParaRPr lang="zh-CN" altLang="en-US"/>
        </a:p>
      </dgm:t>
    </dgm:pt>
    <dgm:pt modelId="{DACD06E1-F7BF-4039-9DBC-EB173A52FDC6}" type="sibTrans" cxnId="{0F4F5FDE-5AB2-4493-BD6A-EAD59B695D4B}">
      <dgm:prSet/>
      <dgm:spPr/>
      <dgm:t>
        <a:bodyPr/>
        <a:lstStyle/>
        <a:p>
          <a:endParaRPr lang="zh-CN" altLang="en-US"/>
        </a:p>
      </dgm:t>
    </dgm:pt>
    <dgm:pt modelId="{34B95ED7-A062-4109-AFE6-D30B5A24050F}">
      <dgm:prSet custT="1"/>
      <dgm:spPr/>
      <dgm:t>
        <a:bodyPr/>
        <a:lstStyle/>
        <a:p>
          <a:r>
            <a:rPr lang="zh-CN" altLang="en-US" sz="1800" dirty="0" smtClean="0"/>
            <a:t>技术要求：</a:t>
          </a:r>
          <a:r>
            <a:rPr lang="en-US" altLang="zh-CN" sz="1800" dirty="0" smtClean="0"/>
            <a:t>Grid</a:t>
          </a:r>
          <a:r>
            <a:rPr lang="zh-CN" altLang="en-US" sz="1800" dirty="0" smtClean="0"/>
            <a:t>及</a:t>
          </a:r>
          <a:r>
            <a:rPr lang="en-US" altLang="zh-CN" sz="1800" dirty="0" err="1" smtClean="0"/>
            <a:t>TreeGrid</a:t>
          </a:r>
          <a:r>
            <a:rPr lang="zh-CN" altLang="en-US" sz="1800" dirty="0" smtClean="0"/>
            <a:t>控件支持数据的排序、自定义显示；</a:t>
          </a:r>
          <a:endParaRPr lang="zh-CN" altLang="en-US" sz="1800" dirty="0"/>
        </a:p>
      </dgm:t>
    </dgm:pt>
    <dgm:pt modelId="{0DA7FE69-3156-4923-8D5A-D026F1551784}" type="parTrans" cxnId="{DF4029F3-235E-4C42-8C9C-07202CB78595}">
      <dgm:prSet/>
      <dgm:spPr/>
      <dgm:t>
        <a:bodyPr/>
        <a:lstStyle/>
        <a:p>
          <a:endParaRPr lang="zh-CN" altLang="en-US"/>
        </a:p>
      </dgm:t>
    </dgm:pt>
    <dgm:pt modelId="{FB9E409E-D94F-42CA-B021-45A9A4C06CBB}" type="sibTrans" cxnId="{DF4029F3-235E-4C42-8C9C-07202CB78595}">
      <dgm:prSet/>
      <dgm:spPr/>
      <dgm:t>
        <a:bodyPr/>
        <a:lstStyle/>
        <a:p>
          <a:endParaRPr lang="zh-CN" altLang="en-US"/>
        </a:p>
      </dgm:t>
    </dgm:pt>
    <dgm:pt modelId="{430BF10C-C286-4CCA-A172-50051C632B9A}">
      <dgm:prSet custT="1"/>
      <dgm:spPr/>
      <dgm:t>
        <a:bodyPr/>
        <a:lstStyle/>
        <a:p>
          <a:r>
            <a:rPr lang="zh-CN" altLang="en-US" sz="1800" dirty="0" smtClean="0"/>
            <a:t>调研对象：</a:t>
          </a:r>
          <a:r>
            <a:rPr lang="en-US" sz="1800" b="0" i="0" dirty="0" err="1" smtClean="0"/>
            <a:t>QtitanDataGri</a:t>
          </a:r>
          <a:r>
            <a:rPr lang="en-US" altLang="zh-CN" sz="1800" b="0" i="0" dirty="0" err="1" smtClean="0"/>
            <a:t>d</a:t>
          </a:r>
          <a:r>
            <a:rPr lang="en-US" altLang="zh-CN" sz="1800" b="0" i="0" dirty="0" smtClean="0"/>
            <a:t>(</a:t>
          </a:r>
          <a:r>
            <a:rPr lang="zh-CN" altLang="en-US" sz="1800" b="0" i="0" dirty="0" smtClean="0"/>
            <a:t>不支持自定义半透明设置，已有样式</a:t>
          </a:r>
          <a:r>
            <a:rPr lang="en-US" altLang="zh-CN" sz="1800" b="0" i="0" dirty="0" smtClean="0"/>
            <a:t>)</a:t>
          </a:r>
          <a:endParaRPr lang="zh-CN" altLang="en-US" sz="1800" dirty="0"/>
        </a:p>
      </dgm:t>
    </dgm:pt>
    <dgm:pt modelId="{82A7D069-7514-4E42-8E3E-4718DFC41A83}" type="parTrans" cxnId="{D4234E76-BB78-4D72-9B7D-D7AF78143A1F}">
      <dgm:prSet/>
      <dgm:spPr/>
      <dgm:t>
        <a:bodyPr/>
        <a:lstStyle/>
        <a:p>
          <a:endParaRPr lang="zh-CN" altLang="en-US"/>
        </a:p>
      </dgm:t>
    </dgm:pt>
    <dgm:pt modelId="{49B0AB9A-2E55-4DE4-AFAD-AFDE75017712}" type="sibTrans" cxnId="{D4234E76-BB78-4D72-9B7D-D7AF78143A1F}">
      <dgm:prSet/>
      <dgm:spPr/>
      <dgm:t>
        <a:bodyPr/>
        <a:lstStyle/>
        <a:p>
          <a:endParaRPr lang="zh-CN" altLang="en-US"/>
        </a:p>
      </dgm:t>
    </dgm:pt>
    <dgm:pt modelId="{3A0BB690-E53F-45C9-8E36-5095310864BA}">
      <dgm:prSet custT="1"/>
      <dgm:spPr/>
      <dgm:t>
        <a:bodyPr/>
        <a:lstStyle/>
        <a:p>
          <a:r>
            <a:rPr lang="zh-CN" altLang="en-US" sz="1800" dirty="0" smtClean="0"/>
            <a:t>技术要求：单屏、多屏自适应、支持窗体</a:t>
          </a:r>
          <a:r>
            <a:rPr lang="zh-CN" altLang="en-US" sz="1800" dirty="0" smtClean="0"/>
            <a:t>锁定</a:t>
          </a:r>
          <a:r>
            <a:rPr lang="en-US" altLang="zh-CN" sz="1800" dirty="0" smtClean="0"/>
            <a:t>(</a:t>
          </a:r>
          <a:r>
            <a:rPr lang="zh-CN" altLang="en-US" sz="1800" dirty="0" smtClean="0"/>
            <a:t>窗口锁定功能不需要</a:t>
          </a:r>
          <a:r>
            <a:rPr lang="en-US" altLang="zh-CN" sz="1800" dirty="0" smtClean="0"/>
            <a:t>)</a:t>
          </a:r>
          <a:r>
            <a:rPr lang="zh-CN" altLang="en-US" sz="1800" dirty="0" smtClean="0"/>
            <a:t>；</a:t>
          </a:r>
          <a:endParaRPr lang="zh-CN" altLang="en-US" sz="1800" dirty="0"/>
        </a:p>
      </dgm:t>
    </dgm:pt>
    <dgm:pt modelId="{5C28A73E-75B9-49F2-B5EB-B85D2AD3E2EE}" type="parTrans" cxnId="{54F446E4-530F-402C-B6B8-3E5582DBD8E4}">
      <dgm:prSet/>
      <dgm:spPr/>
      <dgm:t>
        <a:bodyPr/>
        <a:lstStyle/>
        <a:p>
          <a:endParaRPr lang="zh-CN" altLang="en-US"/>
        </a:p>
      </dgm:t>
    </dgm:pt>
    <dgm:pt modelId="{F2FCD7F4-735C-4DB0-B2D2-C8C981967D75}" type="sibTrans" cxnId="{54F446E4-530F-402C-B6B8-3E5582DBD8E4}">
      <dgm:prSet/>
      <dgm:spPr/>
      <dgm:t>
        <a:bodyPr/>
        <a:lstStyle/>
        <a:p>
          <a:endParaRPr lang="zh-CN" altLang="en-US"/>
        </a:p>
      </dgm:t>
    </dgm:pt>
    <dgm:pt modelId="{A435FBA1-7B68-4BD9-8872-281EFBC94D46}">
      <dgm:prSet custT="1"/>
      <dgm:spPr/>
      <dgm:t>
        <a:bodyPr/>
        <a:lstStyle/>
        <a:p>
          <a:r>
            <a:rPr lang="zh-CN" altLang="en-US" sz="1800" dirty="0" smtClean="0"/>
            <a:t>调研对象：</a:t>
          </a:r>
          <a:r>
            <a:rPr lang="en-US" altLang="zh-CN" sz="1800" dirty="0" err="1" smtClean="0"/>
            <a:t>QdesktopWidget</a:t>
          </a:r>
          <a:endParaRPr lang="zh-CN" altLang="en-US" sz="1800" dirty="0"/>
        </a:p>
      </dgm:t>
    </dgm:pt>
    <dgm:pt modelId="{1363EF63-FC3D-4493-816F-ACCAC1762761}" type="parTrans" cxnId="{9B101FD7-2527-47B3-87B4-11CAB3CFD4F2}">
      <dgm:prSet/>
      <dgm:spPr/>
      <dgm:t>
        <a:bodyPr/>
        <a:lstStyle/>
        <a:p>
          <a:endParaRPr lang="zh-CN" altLang="en-US"/>
        </a:p>
      </dgm:t>
    </dgm:pt>
    <dgm:pt modelId="{DE7B0D41-86CF-4B45-B96F-662F1DAC5D22}" type="sibTrans" cxnId="{9B101FD7-2527-47B3-87B4-11CAB3CFD4F2}">
      <dgm:prSet/>
      <dgm:spPr/>
      <dgm:t>
        <a:bodyPr/>
        <a:lstStyle/>
        <a:p>
          <a:endParaRPr lang="zh-CN" altLang="en-US"/>
        </a:p>
      </dgm:t>
    </dgm:pt>
    <dgm:pt modelId="{D6FDFEB5-3F9A-4566-B34D-001A7D2DFFF6}" type="pres">
      <dgm:prSet presAssocID="{8E980AF6-2A49-4A2E-9B42-B7299EADC31F}" presName="linearFlow" presStyleCnt="0">
        <dgm:presLayoutVars>
          <dgm:dir/>
          <dgm:animLvl val="lvl"/>
          <dgm:resizeHandles val="exact"/>
        </dgm:presLayoutVars>
      </dgm:prSet>
      <dgm:spPr/>
    </dgm:pt>
    <dgm:pt modelId="{60305B0D-7FAB-41ED-B32A-605876E1203B}" type="pres">
      <dgm:prSet presAssocID="{DDF2DA8A-02F9-448A-948E-EEB276EF49FB}" presName="composite" presStyleCnt="0"/>
      <dgm:spPr/>
    </dgm:pt>
    <dgm:pt modelId="{EFA64B17-4D01-4B39-82F8-D5596DDA14CF}" type="pres">
      <dgm:prSet presAssocID="{DDF2DA8A-02F9-448A-948E-EEB276EF49F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F78568-6141-481F-AA74-3835DE0E1A47}" type="pres">
      <dgm:prSet presAssocID="{DDF2DA8A-02F9-448A-948E-EEB276EF49FB}" presName="descendantText" presStyleLbl="alignAcc1" presStyleIdx="0" presStyleCnt="3" custLinFactNeighborX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E4DC67-F89A-42D3-9D41-BA92FE73E9E9}" type="pres">
      <dgm:prSet presAssocID="{E85F0FF3-FDF9-472D-B2E4-371D768123F1}" presName="sp" presStyleCnt="0"/>
      <dgm:spPr/>
    </dgm:pt>
    <dgm:pt modelId="{275EEAAC-36C8-4353-8C23-447BCB3D90E8}" type="pres">
      <dgm:prSet presAssocID="{76400712-BC47-4A87-8C18-A5E815AF5482}" presName="composite" presStyleCnt="0"/>
      <dgm:spPr/>
    </dgm:pt>
    <dgm:pt modelId="{8AEE2834-F218-46CD-8DA1-4BE702FF8D62}" type="pres">
      <dgm:prSet presAssocID="{76400712-BC47-4A87-8C18-A5E815AF548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4C2F49-EA42-48BA-BD68-D250B3D35BE4}" type="pres">
      <dgm:prSet presAssocID="{76400712-BC47-4A87-8C18-A5E815AF5482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1AAD0A-0708-4B11-9ACA-D2C2224093CE}" type="pres">
      <dgm:prSet presAssocID="{05309854-99B1-42C0-BABC-803F8B64568D}" presName="sp" presStyleCnt="0"/>
      <dgm:spPr/>
    </dgm:pt>
    <dgm:pt modelId="{42D7C15B-D9F5-4A41-9B31-6C3DF7E4A653}" type="pres">
      <dgm:prSet presAssocID="{819DC061-3058-4F74-9263-157C750C1A4D}" presName="composite" presStyleCnt="0"/>
      <dgm:spPr/>
    </dgm:pt>
    <dgm:pt modelId="{D0BAB00F-CE3E-47E7-B29A-C90AAEBC8FD2}" type="pres">
      <dgm:prSet presAssocID="{819DC061-3058-4F74-9263-157C750C1A4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D2D790-A342-470B-8F3B-3EFE934FC948}" type="pres">
      <dgm:prSet presAssocID="{819DC061-3058-4F74-9263-157C750C1A4D}" presName="descendantText" presStyleLbl="alignAcc1" presStyleIdx="2" presStyleCnt="3" custLinFactNeighborX="-2" custLinFactNeighborY="79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8CB87CB-F80A-4713-87BA-DCAD56B9B04A}" type="presOf" srcId="{3A0BB690-E53F-45C9-8E36-5095310864BA}" destId="{1AD2D790-A342-470B-8F3B-3EFE934FC948}" srcOrd="0" destOrd="0" presId="urn:microsoft.com/office/officeart/2005/8/layout/chevron2"/>
    <dgm:cxn modelId="{1A2CADF9-1C75-4CB1-BA7D-42DCCC08210C}" type="presOf" srcId="{34B95ED7-A062-4109-AFE6-D30B5A24050F}" destId="{114C2F49-EA42-48BA-BD68-D250B3D35BE4}" srcOrd="0" destOrd="0" presId="urn:microsoft.com/office/officeart/2005/8/layout/chevron2"/>
    <dgm:cxn modelId="{92525BF9-1A87-48C8-9CC6-8F414234B570}" type="presOf" srcId="{819DC061-3058-4F74-9263-157C750C1A4D}" destId="{D0BAB00F-CE3E-47E7-B29A-C90AAEBC8FD2}" srcOrd="0" destOrd="0" presId="urn:microsoft.com/office/officeart/2005/8/layout/chevron2"/>
    <dgm:cxn modelId="{15E5790B-3879-4E6B-8AEB-4F4464B2F9CA}" srcId="{8E980AF6-2A49-4A2E-9B42-B7299EADC31F}" destId="{819DC061-3058-4F74-9263-157C750C1A4D}" srcOrd="2" destOrd="0" parTransId="{6234AA65-BC3B-4DA2-9C31-A204B16BF4B6}" sibTransId="{09A62E0A-4961-40FB-9B90-9F91C48A5498}"/>
    <dgm:cxn modelId="{6375FDE5-DBCD-4FB0-AB20-887E4BEA16A1}" type="presOf" srcId="{430BF10C-C286-4CCA-A172-50051C632B9A}" destId="{114C2F49-EA42-48BA-BD68-D250B3D35BE4}" srcOrd="0" destOrd="1" presId="urn:microsoft.com/office/officeart/2005/8/layout/chevron2"/>
    <dgm:cxn modelId="{54F446E4-530F-402C-B6B8-3E5582DBD8E4}" srcId="{819DC061-3058-4F74-9263-157C750C1A4D}" destId="{3A0BB690-E53F-45C9-8E36-5095310864BA}" srcOrd="0" destOrd="0" parTransId="{5C28A73E-75B9-49F2-B5EB-B85D2AD3E2EE}" sibTransId="{F2FCD7F4-735C-4DB0-B2D2-C8C981967D75}"/>
    <dgm:cxn modelId="{8297DF47-5034-43B0-B5C9-51F30A78D0A7}" type="presOf" srcId="{A435FBA1-7B68-4BD9-8872-281EFBC94D46}" destId="{1AD2D790-A342-470B-8F3B-3EFE934FC948}" srcOrd="0" destOrd="1" presId="urn:microsoft.com/office/officeart/2005/8/layout/chevron2"/>
    <dgm:cxn modelId="{DF4029F3-235E-4C42-8C9C-07202CB78595}" srcId="{76400712-BC47-4A87-8C18-A5E815AF5482}" destId="{34B95ED7-A062-4109-AFE6-D30B5A24050F}" srcOrd="0" destOrd="0" parTransId="{0DA7FE69-3156-4923-8D5A-D026F1551784}" sibTransId="{FB9E409E-D94F-42CA-B021-45A9A4C06CBB}"/>
    <dgm:cxn modelId="{9B101FD7-2527-47B3-87B4-11CAB3CFD4F2}" srcId="{819DC061-3058-4F74-9263-157C750C1A4D}" destId="{A435FBA1-7B68-4BD9-8872-281EFBC94D46}" srcOrd="1" destOrd="0" parTransId="{1363EF63-FC3D-4493-816F-ACCAC1762761}" sibTransId="{DE7B0D41-86CF-4B45-B96F-662F1DAC5D22}"/>
    <dgm:cxn modelId="{0F4F5FDE-5AB2-4493-BD6A-EAD59B695D4B}" srcId="{DDF2DA8A-02F9-448A-948E-EEB276EF49FB}" destId="{E54870A1-F3C6-47F5-B561-C5482C397691}" srcOrd="1" destOrd="0" parTransId="{93A5B122-207C-49F2-B604-AED9A51A78FB}" sibTransId="{DACD06E1-F7BF-4039-9DBC-EB173A52FDC6}"/>
    <dgm:cxn modelId="{99F23049-14DF-492B-BAEA-EF1218C73CB0}" srcId="{DDF2DA8A-02F9-448A-948E-EEB276EF49FB}" destId="{D51B9302-E63D-4753-AC71-6A2CC05DB27B}" srcOrd="0" destOrd="0" parTransId="{799652AB-7F22-49CD-9F2F-B19EA563BAA1}" sibTransId="{E9CDDABE-363F-4660-BF91-B7001A50AAA4}"/>
    <dgm:cxn modelId="{B76560F4-6160-4E49-A18F-225CEBB02F63}" srcId="{8E980AF6-2A49-4A2E-9B42-B7299EADC31F}" destId="{76400712-BC47-4A87-8C18-A5E815AF5482}" srcOrd="1" destOrd="0" parTransId="{31804F41-587B-425B-A50B-6DF37C8DC061}" sibTransId="{05309854-99B1-42C0-BABC-803F8B64568D}"/>
    <dgm:cxn modelId="{DAC77B90-7538-471A-90F4-1E329DF64C54}" type="presOf" srcId="{E54870A1-F3C6-47F5-B561-C5482C397691}" destId="{2FF78568-6141-481F-AA74-3835DE0E1A47}" srcOrd="0" destOrd="1" presId="urn:microsoft.com/office/officeart/2005/8/layout/chevron2"/>
    <dgm:cxn modelId="{992D0F9C-12DF-49CF-899B-E0995050DB47}" srcId="{8E980AF6-2A49-4A2E-9B42-B7299EADC31F}" destId="{DDF2DA8A-02F9-448A-948E-EEB276EF49FB}" srcOrd="0" destOrd="0" parTransId="{9D8A2ED3-9829-4682-B969-FC20E40305F5}" sibTransId="{E85F0FF3-FDF9-472D-B2E4-371D768123F1}"/>
    <dgm:cxn modelId="{8F148ED9-F653-4AB1-A341-A5552EC5EFA1}" type="presOf" srcId="{76400712-BC47-4A87-8C18-A5E815AF5482}" destId="{8AEE2834-F218-46CD-8DA1-4BE702FF8D62}" srcOrd="0" destOrd="0" presId="urn:microsoft.com/office/officeart/2005/8/layout/chevron2"/>
    <dgm:cxn modelId="{C5746E1F-6969-45DD-AE09-FA645F45B352}" type="presOf" srcId="{D51B9302-E63D-4753-AC71-6A2CC05DB27B}" destId="{2FF78568-6141-481F-AA74-3835DE0E1A47}" srcOrd="0" destOrd="0" presId="urn:microsoft.com/office/officeart/2005/8/layout/chevron2"/>
    <dgm:cxn modelId="{AA72B386-C2E9-4D92-BD28-E46A46F0EFE6}" type="presOf" srcId="{8E980AF6-2A49-4A2E-9B42-B7299EADC31F}" destId="{D6FDFEB5-3F9A-4566-B34D-001A7D2DFFF6}" srcOrd="0" destOrd="0" presId="urn:microsoft.com/office/officeart/2005/8/layout/chevron2"/>
    <dgm:cxn modelId="{D4234E76-BB78-4D72-9B7D-D7AF78143A1F}" srcId="{76400712-BC47-4A87-8C18-A5E815AF5482}" destId="{430BF10C-C286-4CCA-A172-50051C632B9A}" srcOrd="1" destOrd="0" parTransId="{82A7D069-7514-4E42-8E3E-4718DFC41A83}" sibTransId="{49B0AB9A-2E55-4DE4-AFAD-AFDE75017712}"/>
    <dgm:cxn modelId="{FCB68BBC-9E92-466A-86D7-C7B0AC70DD37}" type="presOf" srcId="{DDF2DA8A-02F9-448A-948E-EEB276EF49FB}" destId="{EFA64B17-4D01-4B39-82F8-D5596DDA14CF}" srcOrd="0" destOrd="0" presId="urn:microsoft.com/office/officeart/2005/8/layout/chevron2"/>
    <dgm:cxn modelId="{CCF413BE-B5D0-4766-84AD-D8DB022A449B}" type="presParOf" srcId="{D6FDFEB5-3F9A-4566-B34D-001A7D2DFFF6}" destId="{60305B0D-7FAB-41ED-B32A-605876E1203B}" srcOrd="0" destOrd="0" presId="urn:microsoft.com/office/officeart/2005/8/layout/chevron2"/>
    <dgm:cxn modelId="{DB851700-2788-4F05-A8DB-C1CB18BF3875}" type="presParOf" srcId="{60305B0D-7FAB-41ED-B32A-605876E1203B}" destId="{EFA64B17-4D01-4B39-82F8-D5596DDA14CF}" srcOrd="0" destOrd="0" presId="urn:microsoft.com/office/officeart/2005/8/layout/chevron2"/>
    <dgm:cxn modelId="{E9FF93A0-2F9B-4E4E-948D-1494B7331CD8}" type="presParOf" srcId="{60305B0D-7FAB-41ED-B32A-605876E1203B}" destId="{2FF78568-6141-481F-AA74-3835DE0E1A47}" srcOrd="1" destOrd="0" presId="urn:microsoft.com/office/officeart/2005/8/layout/chevron2"/>
    <dgm:cxn modelId="{DF3275D0-0CCC-4E81-860E-C3583E77BCE1}" type="presParOf" srcId="{D6FDFEB5-3F9A-4566-B34D-001A7D2DFFF6}" destId="{31E4DC67-F89A-42D3-9D41-BA92FE73E9E9}" srcOrd="1" destOrd="0" presId="urn:microsoft.com/office/officeart/2005/8/layout/chevron2"/>
    <dgm:cxn modelId="{6F2B9377-C80E-4EE0-9027-C9AA513AD765}" type="presParOf" srcId="{D6FDFEB5-3F9A-4566-B34D-001A7D2DFFF6}" destId="{275EEAAC-36C8-4353-8C23-447BCB3D90E8}" srcOrd="2" destOrd="0" presId="urn:microsoft.com/office/officeart/2005/8/layout/chevron2"/>
    <dgm:cxn modelId="{BE367EEE-6F00-4A87-ABD0-89116EB7FCF5}" type="presParOf" srcId="{275EEAAC-36C8-4353-8C23-447BCB3D90E8}" destId="{8AEE2834-F218-46CD-8DA1-4BE702FF8D62}" srcOrd="0" destOrd="0" presId="urn:microsoft.com/office/officeart/2005/8/layout/chevron2"/>
    <dgm:cxn modelId="{51ED5FA5-2637-4876-A660-ABAEAA4A6B69}" type="presParOf" srcId="{275EEAAC-36C8-4353-8C23-447BCB3D90E8}" destId="{114C2F49-EA42-48BA-BD68-D250B3D35BE4}" srcOrd="1" destOrd="0" presId="urn:microsoft.com/office/officeart/2005/8/layout/chevron2"/>
    <dgm:cxn modelId="{7AB78855-B107-4F8A-AD4E-E75BE3538457}" type="presParOf" srcId="{D6FDFEB5-3F9A-4566-B34D-001A7D2DFFF6}" destId="{4D1AAD0A-0708-4B11-9ACA-D2C2224093CE}" srcOrd="3" destOrd="0" presId="urn:microsoft.com/office/officeart/2005/8/layout/chevron2"/>
    <dgm:cxn modelId="{CE12C6C0-15DC-406C-B6A2-AD995B187B80}" type="presParOf" srcId="{D6FDFEB5-3F9A-4566-B34D-001A7D2DFFF6}" destId="{42D7C15B-D9F5-4A41-9B31-6C3DF7E4A653}" srcOrd="4" destOrd="0" presId="urn:microsoft.com/office/officeart/2005/8/layout/chevron2"/>
    <dgm:cxn modelId="{CBCC0845-4C87-494C-A354-FC6B119C5EFA}" type="presParOf" srcId="{42D7C15B-D9F5-4A41-9B31-6C3DF7E4A653}" destId="{D0BAB00F-CE3E-47E7-B29A-C90AAEBC8FD2}" srcOrd="0" destOrd="0" presId="urn:microsoft.com/office/officeart/2005/8/layout/chevron2"/>
    <dgm:cxn modelId="{B3412F47-1508-4C62-9AF7-E1C8AD047AEA}" type="presParOf" srcId="{42D7C15B-D9F5-4A41-9B31-6C3DF7E4A653}" destId="{1AD2D790-A342-470B-8F3B-3EFE934FC94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980AF6-2A49-4A2E-9B42-B7299EADC31F}" type="doc">
      <dgm:prSet loTypeId="urn:microsoft.com/office/officeart/2005/8/layout/chevron2" loCatId="list" qsTypeId="urn:microsoft.com/office/officeart/2005/8/quickstyle/3d3" qsCatId="3D" csTypeId="urn:microsoft.com/office/officeart/2005/8/colors/accent1_2" csCatId="accent1" phldr="1"/>
      <dgm:spPr/>
    </dgm:pt>
    <dgm:pt modelId="{DDF2DA8A-02F9-448A-948E-EEB276EF49FB}">
      <dgm:prSet phldrT="[文本]"/>
      <dgm:spPr/>
      <dgm:t>
        <a:bodyPr/>
        <a:lstStyle/>
        <a:p>
          <a:r>
            <a:rPr lang="en-US" altLang="zh-CN" dirty="0" smtClean="0"/>
            <a:t>4.</a:t>
          </a:r>
          <a:r>
            <a:rPr lang="zh-CN" altLang="en-US" dirty="0" smtClean="0"/>
            <a:t>窗体动画与音效</a:t>
          </a:r>
          <a:endParaRPr lang="zh-CN" altLang="en-US" dirty="0"/>
        </a:p>
      </dgm:t>
    </dgm:pt>
    <dgm:pt modelId="{9D8A2ED3-9829-4682-B969-FC20E40305F5}" type="parTrans" cxnId="{992D0F9C-12DF-49CF-899B-E0995050DB47}">
      <dgm:prSet/>
      <dgm:spPr/>
      <dgm:t>
        <a:bodyPr/>
        <a:lstStyle/>
        <a:p>
          <a:endParaRPr lang="zh-CN" altLang="en-US"/>
        </a:p>
      </dgm:t>
    </dgm:pt>
    <dgm:pt modelId="{E85F0FF3-FDF9-472D-B2E4-371D768123F1}" type="sibTrans" cxnId="{992D0F9C-12DF-49CF-899B-E0995050DB47}">
      <dgm:prSet/>
      <dgm:spPr/>
      <dgm:t>
        <a:bodyPr/>
        <a:lstStyle/>
        <a:p>
          <a:endParaRPr lang="zh-CN" altLang="en-US"/>
        </a:p>
      </dgm:t>
    </dgm:pt>
    <dgm:pt modelId="{76400712-BC47-4A87-8C18-A5E815AF5482}">
      <dgm:prSet phldrT="[文本]"/>
      <dgm:spPr/>
      <dgm:t>
        <a:bodyPr/>
        <a:lstStyle/>
        <a:p>
          <a:r>
            <a:rPr lang="en-US" altLang="zh-CN" dirty="0" smtClean="0"/>
            <a:t>5.</a:t>
          </a:r>
          <a:r>
            <a:rPr lang="zh-CN" altLang="en-US" dirty="0" smtClean="0"/>
            <a:t>权限控制</a:t>
          </a:r>
          <a:endParaRPr lang="zh-CN" altLang="en-US" dirty="0"/>
        </a:p>
      </dgm:t>
    </dgm:pt>
    <dgm:pt modelId="{31804F41-587B-425B-A50B-6DF37C8DC061}" type="parTrans" cxnId="{B76560F4-6160-4E49-A18F-225CEBB02F63}">
      <dgm:prSet/>
      <dgm:spPr/>
      <dgm:t>
        <a:bodyPr/>
        <a:lstStyle/>
        <a:p>
          <a:endParaRPr lang="zh-CN" altLang="en-US"/>
        </a:p>
      </dgm:t>
    </dgm:pt>
    <dgm:pt modelId="{05309854-99B1-42C0-BABC-803F8B64568D}" type="sibTrans" cxnId="{B76560F4-6160-4E49-A18F-225CEBB02F63}">
      <dgm:prSet/>
      <dgm:spPr/>
      <dgm:t>
        <a:bodyPr/>
        <a:lstStyle/>
        <a:p>
          <a:endParaRPr lang="zh-CN" altLang="en-US"/>
        </a:p>
      </dgm:t>
    </dgm:pt>
    <dgm:pt modelId="{819DC061-3058-4F74-9263-157C750C1A4D}">
      <dgm:prSet phldrT="[文本]"/>
      <dgm:spPr/>
      <dgm:t>
        <a:bodyPr/>
        <a:lstStyle/>
        <a:p>
          <a:r>
            <a:rPr lang="en-US" altLang="zh-CN" dirty="0" smtClean="0"/>
            <a:t>6.gsoap</a:t>
          </a:r>
          <a:endParaRPr lang="zh-CN" altLang="en-US" dirty="0"/>
        </a:p>
      </dgm:t>
    </dgm:pt>
    <dgm:pt modelId="{6234AA65-BC3B-4DA2-9C31-A204B16BF4B6}" type="parTrans" cxnId="{15E5790B-3879-4E6B-8AEB-4F4464B2F9CA}">
      <dgm:prSet/>
      <dgm:spPr/>
      <dgm:t>
        <a:bodyPr/>
        <a:lstStyle/>
        <a:p>
          <a:endParaRPr lang="zh-CN" altLang="en-US"/>
        </a:p>
      </dgm:t>
    </dgm:pt>
    <dgm:pt modelId="{09A62E0A-4961-40FB-9B90-9F91C48A5498}" type="sibTrans" cxnId="{15E5790B-3879-4E6B-8AEB-4F4464B2F9CA}">
      <dgm:prSet/>
      <dgm:spPr/>
      <dgm:t>
        <a:bodyPr/>
        <a:lstStyle/>
        <a:p>
          <a:endParaRPr lang="zh-CN" altLang="en-US"/>
        </a:p>
      </dgm:t>
    </dgm:pt>
    <dgm:pt modelId="{F890FE22-EA01-484D-A906-AF8C0FA35163}">
      <dgm:prSet custT="1"/>
      <dgm:spPr/>
      <dgm:t>
        <a:bodyPr/>
        <a:lstStyle/>
        <a:p>
          <a:r>
            <a:rPr lang="zh-CN" altLang="en-US" sz="1800" dirty="0" smtClean="0"/>
            <a:t>技术要求：窗体初始化显示支持渐扩显示；窗体关闭支持渐缩显示；窗体支持渐隐、渐现显示；界面支持窗体半透明、内容非透明设置</a:t>
          </a:r>
          <a:r>
            <a:rPr lang="zh-CN" altLang="en-US" sz="1800" dirty="0" smtClean="0"/>
            <a:t>；音效</a:t>
          </a:r>
          <a:r>
            <a:rPr lang="zh-CN" altLang="en-US" sz="1800" dirty="0" smtClean="0"/>
            <a:t>提示；</a:t>
          </a:r>
          <a:endParaRPr lang="zh-CN" altLang="en-US" sz="1800" dirty="0"/>
        </a:p>
      </dgm:t>
    </dgm:pt>
    <dgm:pt modelId="{0FD3EAF6-DEDF-4E83-97A2-D41A06CCD44B}" type="parTrans" cxnId="{8573F18C-51BC-4D56-AFD1-5C1057B5D84C}">
      <dgm:prSet/>
      <dgm:spPr/>
      <dgm:t>
        <a:bodyPr/>
        <a:lstStyle/>
        <a:p>
          <a:endParaRPr lang="zh-CN" altLang="en-US"/>
        </a:p>
      </dgm:t>
    </dgm:pt>
    <dgm:pt modelId="{EFEE9137-D659-4CD3-8B2F-F20327CAD073}" type="sibTrans" cxnId="{8573F18C-51BC-4D56-AFD1-5C1057B5D84C}">
      <dgm:prSet/>
      <dgm:spPr/>
      <dgm:t>
        <a:bodyPr/>
        <a:lstStyle/>
        <a:p>
          <a:endParaRPr lang="zh-CN" altLang="en-US"/>
        </a:p>
      </dgm:t>
    </dgm:pt>
    <dgm:pt modelId="{A13B3CBD-AB19-40A6-8B7D-C313E852AB53}">
      <dgm:prSet custT="1"/>
      <dgm:spPr/>
      <dgm:t>
        <a:bodyPr/>
        <a:lstStyle/>
        <a:p>
          <a:r>
            <a:rPr lang="zh-CN" altLang="en-US" sz="1800" dirty="0" smtClean="0"/>
            <a:t>调研对象：</a:t>
          </a:r>
          <a:r>
            <a:rPr lang="en-US" sz="1800" dirty="0" err="1" smtClean="0"/>
            <a:t>QPropertyAnimation</a:t>
          </a:r>
          <a:r>
            <a:rPr lang="zh-CN" altLang="en-US" sz="1800" dirty="0" smtClean="0"/>
            <a:t>、</a:t>
          </a:r>
          <a:r>
            <a:rPr lang="en-US" altLang="zh-CN" sz="1800" dirty="0" err="1" smtClean="0"/>
            <a:t>QSound</a:t>
          </a:r>
          <a:endParaRPr lang="zh-CN" altLang="en-US" sz="1800" dirty="0"/>
        </a:p>
      </dgm:t>
    </dgm:pt>
    <dgm:pt modelId="{617FBF27-39A1-4BBC-AB04-A1559760109D}" type="parTrans" cxnId="{75E03353-2390-4307-BEA3-258A99EFE4D0}">
      <dgm:prSet/>
      <dgm:spPr/>
      <dgm:t>
        <a:bodyPr/>
        <a:lstStyle/>
        <a:p>
          <a:endParaRPr lang="zh-CN" altLang="en-US"/>
        </a:p>
      </dgm:t>
    </dgm:pt>
    <dgm:pt modelId="{409DCC5C-4C77-4FF6-8897-3E4E994BAEF4}" type="sibTrans" cxnId="{75E03353-2390-4307-BEA3-258A99EFE4D0}">
      <dgm:prSet/>
      <dgm:spPr/>
      <dgm:t>
        <a:bodyPr/>
        <a:lstStyle/>
        <a:p>
          <a:endParaRPr lang="zh-CN" altLang="en-US"/>
        </a:p>
      </dgm:t>
    </dgm:pt>
    <dgm:pt modelId="{22AA0FD2-5B62-43A2-A500-4E791549526B}">
      <dgm:prSet custT="1"/>
      <dgm:spPr/>
      <dgm:t>
        <a:bodyPr/>
        <a:lstStyle/>
        <a:p>
          <a:r>
            <a:rPr lang="zh-CN" altLang="en-US" sz="1800" dirty="0" smtClean="0"/>
            <a:t>技术要求：支持界面级权限控制、支持功能级权限控制</a:t>
          </a:r>
          <a:endParaRPr lang="zh-CN" altLang="en-US" sz="1800" dirty="0"/>
        </a:p>
      </dgm:t>
    </dgm:pt>
    <dgm:pt modelId="{9135223B-3EA3-42DD-9175-7BA146E29E2A}" type="parTrans" cxnId="{FB074E2C-B871-42D7-94C5-8456D956E886}">
      <dgm:prSet/>
      <dgm:spPr/>
    </dgm:pt>
    <dgm:pt modelId="{BCA2E13B-7637-4131-8D14-234BF2228F41}" type="sibTrans" cxnId="{FB074E2C-B871-42D7-94C5-8456D956E886}">
      <dgm:prSet/>
      <dgm:spPr/>
    </dgm:pt>
    <dgm:pt modelId="{4290A058-5AF4-4F64-80F0-76528415FBC6}">
      <dgm:prSet custT="1"/>
      <dgm:spPr/>
      <dgm:t>
        <a:bodyPr/>
        <a:lstStyle/>
        <a:p>
          <a:r>
            <a:rPr lang="zh-CN" altLang="en-US" sz="1800" dirty="0" smtClean="0"/>
            <a:t>调研对象：自定义处理</a:t>
          </a:r>
          <a:endParaRPr lang="zh-CN" altLang="en-US" sz="1800" dirty="0"/>
        </a:p>
      </dgm:t>
    </dgm:pt>
    <dgm:pt modelId="{4BA95D25-6BAE-4AEE-B994-23824AA69632}" type="parTrans" cxnId="{322B380B-0236-4E29-9300-AC731CFD86F9}">
      <dgm:prSet/>
      <dgm:spPr/>
    </dgm:pt>
    <dgm:pt modelId="{3AAFC14D-3E4B-48AA-BC7B-877014BBDEB7}" type="sibTrans" cxnId="{322B380B-0236-4E29-9300-AC731CFD86F9}">
      <dgm:prSet/>
      <dgm:spPr/>
    </dgm:pt>
    <dgm:pt modelId="{D6FDFEB5-3F9A-4566-B34D-001A7D2DFFF6}" type="pres">
      <dgm:prSet presAssocID="{8E980AF6-2A49-4A2E-9B42-B7299EADC31F}" presName="linearFlow" presStyleCnt="0">
        <dgm:presLayoutVars>
          <dgm:dir/>
          <dgm:animLvl val="lvl"/>
          <dgm:resizeHandles val="exact"/>
        </dgm:presLayoutVars>
      </dgm:prSet>
      <dgm:spPr/>
    </dgm:pt>
    <dgm:pt modelId="{60305B0D-7FAB-41ED-B32A-605876E1203B}" type="pres">
      <dgm:prSet presAssocID="{DDF2DA8A-02F9-448A-948E-EEB276EF49FB}" presName="composite" presStyleCnt="0"/>
      <dgm:spPr/>
    </dgm:pt>
    <dgm:pt modelId="{EFA64B17-4D01-4B39-82F8-D5596DDA14CF}" type="pres">
      <dgm:prSet presAssocID="{DDF2DA8A-02F9-448A-948E-EEB276EF49F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F78568-6141-481F-AA74-3835DE0E1A47}" type="pres">
      <dgm:prSet presAssocID="{DDF2DA8A-02F9-448A-948E-EEB276EF49F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E4DC67-F89A-42D3-9D41-BA92FE73E9E9}" type="pres">
      <dgm:prSet presAssocID="{E85F0FF3-FDF9-472D-B2E4-371D768123F1}" presName="sp" presStyleCnt="0"/>
      <dgm:spPr/>
    </dgm:pt>
    <dgm:pt modelId="{275EEAAC-36C8-4353-8C23-447BCB3D90E8}" type="pres">
      <dgm:prSet presAssocID="{76400712-BC47-4A87-8C18-A5E815AF5482}" presName="composite" presStyleCnt="0"/>
      <dgm:spPr/>
    </dgm:pt>
    <dgm:pt modelId="{8AEE2834-F218-46CD-8DA1-4BE702FF8D62}" type="pres">
      <dgm:prSet presAssocID="{76400712-BC47-4A87-8C18-A5E815AF548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4C2F49-EA42-48BA-BD68-D250B3D35BE4}" type="pres">
      <dgm:prSet presAssocID="{76400712-BC47-4A87-8C18-A5E815AF5482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1AAD0A-0708-4B11-9ACA-D2C2224093CE}" type="pres">
      <dgm:prSet presAssocID="{05309854-99B1-42C0-BABC-803F8B64568D}" presName="sp" presStyleCnt="0"/>
      <dgm:spPr/>
    </dgm:pt>
    <dgm:pt modelId="{42D7C15B-D9F5-4A41-9B31-6C3DF7E4A653}" type="pres">
      <dgm:prSet presAssocID="{819DC061-3058-4F74-9263-157C750C1A4D}" presName="composite" presStyleCnt="0"/>
      <dgm:spPr/>
    </dgm:pt>
    <dgm:pt modelId="{D0BAB00F-CE3E-47E7-B29A-C90AAEBC8FD2}" type="pres">
      <dgm:prSet presAssocID="{819DC061-3058-4F74-9263-157C750C1A4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D2D790-A342-470B-8F3B-3EFE934FC948}" type="pres">
      <dgm:prSet presAssocID="{819DC061-3058-4F74-9263-157C750C1A4D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8573F18C-51BC-4D56-AFD1-5C1057B5D84C}" srcId="{DDF2DA8A-02F9-448A-948E-EEB276EF49FB}" destId="{F890FE22-EA01-484D-A906-AF8C0FA35163}" srcOrd="0" destOrd="0" parTransId="{0FD3EAF6-DEDF-4E83-97A2-D41A06CCD44B}" sibTransId="{EFEE9137-D659-4CD3-8B2F-F20327CAD073}"/>
    <dgm:cxn modelId="{44E75D80-0540-4C9C-8A74-452365CBEFC5}" type="presOf" srcId="{76400712-BC47-4A87-8C18-A5E815AF5482}" destId="{8AEE2834-F218-46CD-8DA1-4BE702FF8D62}" srcOrd="0" destOrd="0" presId="urn:microsoft.com/office/officeart/2005/8/layout/chevron2"/>
    <dgm:cxn modelId="{C49399FA-F529-4354-A36C-AA7FB8867114}" type="presOf" srcId="{22AA0FD2-5B62-43A2-A500-4E791549526B}" destId="{114C2F49-EA42-48BA-BD68-D250B3D35BE4}" srcOrd="0" destOrd="0" presId="urn:microsoft.com/office/officeart/2005/8/layout/chevron2"/>
    <dgm:cxn modelId="{B76560F4-6160-4E49-A18F-225CEBB02F63}" srcId="{8E980AF6-2A49-4A2E-9B42-B7299EADC31F}" destId="{76400712-BC47-4A87-8C18-A5E815AF5482}" srcOrd="1" destOrd="0" parTransId="{31804F41-587B-425B-A50B-6DF37C8DC061}" sibTransId="{05309854-99B1-42C0-BABC-803F8B64568D}"/>
    <dgm:cxn modelId="{21549442-C790-4875-AED9-5E949EB8D301}" type="presOf" srcId="{819DC061-3058-4F74-9263-157C750C1A4D}" destId="{D0BAB00F-CE3E-47E7-B29A-C90AAEBC8FD2}" srcOrd="0" destOrd="0" presId="urn:microsoft.com/office/officeart/2005/8/layout/chevron2"/>
    <dgm:cxn modelId="{F546F28B-7AAA-4DD5-96E1-2A7DB2E4703B}" type="presOf" srcId="{4290A058-5AF4-4F64-80F0-76528415FBC6}" destId="{114C2F49-EA42-48BA-BD68-D250B3D35BE4}" srcOrd="0" destOrd="1" presId="urn:microsoft.com/office/officeart/2005/8/layout/chevron2"/>
    <dgm:cxn modelId="{DAACD6C2-E07B-47BB-9B38-0EEE60AF8709}" type="presOf" srcId="{DDF2DA8A-02F9-448A-948E-EEB276EF49FB}" destId="{EFA64B17-4D01-4B39-82F8-D5596DDA14CF}" srcOrd="0" destOrd="0" presId="urn:microsoft.com/office/officeart/2005/8/layout/chevron2"/>
    <dgm:cxn modelId="{322B380B-0236-4E29-9300-AC731CFD86F9}" srcId="{76400712-BC47-4A87-8C18-A5E815AF5482}" destId="{4290A058-5AF4-4F64-80F0-76528415FBC6}" srcOrd="1" destOrd="0" parTransId="{4BA95D25-6BAE-4AEE-B994-23824AA69632}" sibTransId="{3AAFC14D-3E4B-48AA-BC7B-877014BBDEB7}"/>
    <dgm:cxn modelId="{992D0F9C-12DF-49CF-899B-E0995050DB47}" srcId="{8E980AF6-2A49-4A2E-9B42-B7299EADC31F}" destId="{DDF2DA8A-02F9-448A-948E-EEB276EF49FB}" srcOrd="0" destOrd="0" parTransId="{9D8A2ED3-9829-4682-B969-FC20E40305F5}" sibTransId="{E85F0FF3-FDF9-472D-B2E4-371D768123F1}"/>
    <dgm:cxn modelId="{AAE92680-6D2B-4EC3-B5CD-AD91E9B12CA2}" type="presOf" srcId="{8E980AF6-2A49-4A2E-9B42-B7299EADC31F}" destId="{D6FDFEB5-3F9A-4566-B34D-001A7D2DFFF6}" srcOrd="0" destOrd="0" presId="urn:microsoft.com/office/officeart/2005/8/layout/chevron2"/>
    <dgm:cxn modelId="{15E5790B-3879-4E6B-8AEB-4F4464B2F9CA}" srcId="{8E980AF6-2A49-4A2E-9B42-B7299EADC31F}" destId="{819DC061-3058-4F74-9263-157C750C1A4D}" srcOrd="2" destOrd="0" parTransId="{6234AA65-BC3B-4DA2-9C31-A204B16BF4B6}" sibTransId="{09A62E0A-4961-40FB-9B90-9F91C48A5498}"/>
    <dgm:cxn modelId="{FB074E2C-B871-42D7-94C5-8456D956E886}" srcId="{76400712-BC47-4A87-8C18-A5E815AF5482}" destId="{22AA0FD2-5B62-43A2-A500-4E791549526B}" srcOrd="0" destOrd="0" parTransId="{9135223B-3EA3-42DD-9175-7BA146E29E2A}" sibTransId="{BCA2E13B-7637-4131-8D14-234BF2228F41}"/>
    <dgm:cxn modelId="{35086810-9ADB-49DE-8C37-8CD8CB251B2F}" type="presOf" srcId="{A13B3CBD-AB19-40A6-8B7D-C313E852AB53}" destId="{2FF78568-6141-481F-AA74-3835DE0E1A47}" srcOrd="0" destOrd="1" presId="urn:microsoft.com/office/officeart/2005/8/layout/chevron2"/>
    <dgm:cxn modelId="{BCFD3B72-730B-426A-AF23-7390A0FB2F58}" type="presOf" srcId="{F890FE22-EA01-484D-A906-AF8C0FA35163}" destId="{2FF78568-6141-481F-AA74-3835DE0E1A47}" srcOrd="0" destOrd="0" presId="urn:microsoft.com/office/officeart/2005/8/layout/chevron2"/>
    <dgm:cxn modelId="{75E03353-2390-4307-BEA3-258A99EFE4D0}" srcId="{DDF2DA8A-02F9-448A-948E-EEB276EF49FB}" destId="{A13B3CBD-AB19-40A6-8B7D-C313E852AB53}" srcOrd="1" destOrd="0" parTransId="{617FBF27-39A1-4BBC-AB04-A1559760109D}" sibTransId="{409DCC5C-4C77-4FF6-8897-3E4E994BAEF4}"/>
    <dgm:cxn modelId="{7E9C161A-F32F-4EA5-A073-7FC8F52571C2}" type="presParOf" srcId="{D6FDFEB5-3F9A-4566-B34D-001A7D2DFFF6}" destId="{60305B0D-7FAB-41ED-B32A-605876E1203B}" srcOrd="0" destOrd="0" presId="urn:microsoft.com/office/officeart/2005/8/layout/chevron2"/>
    <dgm:cxn modelId="{34EFBC4F-0285-4B44-92B0-5A64A45AAA15}" type="presParOf" srcId="{60305B0D-7FAB-41ED-B32A-605876E1203B}" destId="{EFA64B17-4D01-4B39-82F8-D5596DDA14CF}" srcOrd="0" destOrd="0" presId="urn:microsoft.com/office/officeart/2005/8/layout/chevron2"/>
    <dgm:cxn modelId="{5F9BE4C6-BF4C-4918-8968-6E1247D0F26A}" type="presParOf" srcId="{60305B0D-7FAB-41ED-B32A-605876E1203B}" destId="{2FF78568-6141-481F-AA74-3835DE0E1A47}" srcOrd="1" destOrd="0" presId="urn:microsoft.com/office/officeart/2005/8/layout/chevron2"/>
    <dgm:cxn modelId="{DB292F03-678C-481D-9ACA-F729DB9963D3}" type="presParOf" srcId="{D6FDFEB5-3F9A-4566-B34D-001A7D2DFFF6}" destId="{31E4DC67-F89A-42D3-9D41-BA92FE73E9E9}" srcOrd="1" destOrd="0" presId="urn:microsoft.com/office/officeart/2005/8/layout/chevron2"/>
    <dgm:cxn modelId="{09D13182-579F-48C3-B694-F6EEDDDCA222}" type="presParOf" srcId="{D6FDFEB5-3F9A-4566-B34D-001A7D2DFFF6}" destId="{275EEAAC-36C8-4353-8C23-447BCB3D90E8}" srcOrd="2" destOrd="0" presId="urn:microsoft.com/office/officeart/2005/8/layout/chevron2"/>
    <dgm:cxn modelId="{A186BC69-E485-4B57-9331-8A6351B04E77}" type="presParOf" srcId="{275EEAAC-36C8-4353-8C23-447BCB3D90E8}" destId="{8AEE2834-F218-46CD-8DA1-4BE702FF8D62}" srcOrd="0" destOrd="0" presId="urn:microsoft.com/office/officeart/2005/8/layout/chevron2"/>
    <dgm:cxn modelId="{5919E0A3-34B0-4328-ABF4-C2A1351AD297}" type="presParOf" srcId="{275EEAAC-36C8-4353-8C23-447BCB3D90E8}" destId="{114C2F49-EA42-48BA-BD68-D250B3D35BE4}" srcOrd="1" destOrd="0" presId="urn:microsoft.com/office/officeart/2005/8/layout/chevron2"/>
    <dgm:cxn modelId="{52F10C83-BC26-42FC-ABF7-D9D337D0575D}" type="presParOf" srcId="{D6FDFEB5-3F9A-4566-B34D-001A7D2DFFF6}" destId="{4D1AAD0A-0708-4B11-9ACA-D2C2224093CE}" srcOrd="3" destOrd="0" presId="urn:microsoft.com/office/officeart/2005/8/layout/chevron2"/>
    <dgm:cxn modelId="{1C8FA1A8-9CAC-485A-A7C2-9957995FA1FD}" type="presParOf" srcId="{D6FDFEB5-3F9A-4566-B34D-001A7D2DFFF6}" destId="{42D7C15B-D9F5-4A41-9B31-6C3DF7E4A653}" srcOrd="4" destOrd="0" presId="urn:microsoft.com/office/officeart/2005/8/layout/chevron2"/>
    <dgm:cxn modelId="{9F77D77B-9806-473B-BB9E-6BFEEBF7CF6F}" type="presParOf" srcId="{42D7C15B-D9F5-4A41-9B31-6C3DF7E4A653}" destId="{D0BAB00F-CE3E-47E7-B29A-C90AAEBC8FD2}" srcOrd="0" destOrd="0" presId="urn:microsoft.com/office/officeart/2005/8/layout/chevron2"/>
    <dgm:cxn modelId="{4FBF3A44-0715-4EC0-85C3-5D07D98DB4B0}" type="presParOf" srcId="{42D7C15B-D9F5-4A41-9B31-6C3DF7E4A653}" destId="{1AD2D790-A342-470B-8F3B-3EFE934FC94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64B17-4D01-4B39-82F8-D5596DDA14CF}">
      <dsp:nvSpPr>
        <dsp:cNvPr id="0" name=""/>
        <dsp:cNvSpPr/>
      </dsp:nvSpPr>
      <dsp:spPr>
        <a:xfrm rot="5400000">
          <a:off x="-251416" y="253058"/>
          <a:ext cx="1676110" cy="11732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1.</a:t>
          </a:r>
          <a:r>
            <a:rPr lang="zh-CN" altLang="en-US" sz="1500" kern="1200" dirty="0" smtClean="0"/>
            <a:t>图表</a:t>
          </a:r>
          <a:endParaRPr lang="zh-CN" altLang="en-US" sz="1500" kern="1200" dirty="0"/>
        </a:p>
      </dsp:txBody>
      <dsp:txXfrm rot="-5400000">
        <a:off x="1" y="588281"/>
        <a:ext cx="1173277" cy="502833"/>
      </dsp:txXfrm>
    </dsp:sp>
    <dsp:sp modelId="{2FF78568-6141-481F-AA74-3835DE0E1A47}">
      <dsp:nvSpPr>
        <dsp:cNvPr id="0" name=""/>
        <dsp:cNvSpPr/>
      </dsp:nvSpPr>
      <dsp:spPr>
        <a:xfrm rot="5400000">
          <a:off x="4340058" y="-3165139"/>
          <a:ext cx="1089471" cy="74230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技术要求：支持饼状图、柱状图、折线图等基本图表功能</a:t>
          </a:r>
          <a:r>
            <a:rPr lang="en-US" altLang="zh-CN" sz="1800" kern="1200" dirty="0" smtClean="0"/>
            <a:t>;</a:t>
          </a:r>
          <a:r>
            <a:rPr lang="zh-CN" altLang="en-US" sz="1800" kern="1200" dirty="0" smtClean="0"/>
            <a:t>支持实时数据显示功能</a:t>
          </a:r>
          <a:r>
            <a:rPr lang="en-US" altLang="zh-CN" sz="1800" kern="1200" dirty="0" smtClean="0"/>
            <a:t>;</a:t>
          </a:r>
          <a:r>
            <a:rPr lang="zh-CN" altLang="en-US" sz="1800" kern="1200" dirty="0" smtClean="0"/>
            <a:t>界面美观、支持样式变换及样式自定义；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调研对象：</a:t>
          </a:r>
          <a:r>
            <a:rPr lang="en-US" altLang="zh-CN" sz="1800" kern="1200" dirty="0" err="1" smtClean="0"/>
            <a:t>QtChart</a:t>
          </a:r>
          <a:r>
            <a:rPr lang="zh-CN" altLang="en-US" sz="1800" kern="1200" dirty="0" smtClean="0"/>
            <a:t>、</a:t>
          </a:r>
          <a:r>
            <a:rPr lang="en-US" sz="1800" b="0" i="0" kern="1200" dirty="0" err="1" smtClean="0"/>
            <a:t>QtitanChart</a:t>
          </a:r>
          <a:endParaRPr lang="zh-CN" altLang="en-US" sz="1800" kern="1200" dirty="0"/>
        </a:p>
      </dsp:txBody>
      <dsp:txXfrm rot="-5400000">
        <a:off x="1173277" y="54826"/>
        <a:ext cx="7369850" cy="983103"/>
      </dsp:txXfrm>
    </dsp:sp>
    <dsp:sp modelId="{8AEE2834-F218-46CD-8DA1-4BE702FF8D62}">
      <dsp:nvSpPr>
        <dsp:cNvPr id="0" name=""/>
        <dsp:cNvSpPr/>
      </dsp:nvSpPr>
      <dsp:spPr>
        <a:xfrm rot="5400000">
          <a:off x="-251416" y="1735873"/>
          <a:ext cx="1676110" cy="11732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2.</a:t>
          </a:r>
          <a:r>
            <a:rPr lang="zh-CN" altLang="en-US" sz="1500" kern="1200" dirty="0" smtClean="0"/>
            <a:t>界面控件</a:t>
          </a:r>
          <a:endParaRPr lang="zh-CN" altLang="en-US" sz="1500" kern="1200" dirty="0"/>
        </a:p>
      </dsp:txBody>
      <dsp:txXfrm rot="-5400000">
        <a:off x="1" y="2071096"/>
        <a:ext cx="1173277" cy="502833"/>
      </dsp:txXfrm>
    </dsp:sp>
    <dsp:sp modelId="{114C2F49-EA42-48BA-BD68-D250B3D35BE4}">
      <dsp:nvSpPr>
        <dsp:cNvPr id="0" name=""/>
        <dsp:cNvSpPr/>
      </dsp:nvSpPr>
      <dsp:spPr>
        <a:xfrm rot="5400000">
          <a:off x="4340058" y="-1682324"/>
          <a:ext cx="1089471" cy="74230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技术要求：</a:t>
          </a:r>
          <a:r>
            <a:rPr lang="en-US" altLang="zh-CN" sz="1800" kern="1200" dirty="0" smtClean="0"/>
            <a:t>Grid</a:t>
          </a:r>
          <a:r>
            <a:rPr lang="zh-CN" altLang="en-US" sz="1800" kern="1200" dirty="0" smtClean="0"/>
            <a:t>及</a:t>
          </a:r>
          <a:r>
            <a:rPr lang="en-US" altLang="zh-CN" sz="1800" kern="1200" dirty="0" err="1" smtClean="0"/>
            <a:t>TreeGrid</a:t>
          </a:r>
          <a:r>
            <a:rPr lang="zh-CN" altLang="en-US" sz="1800" kern="1200" dirty="0" smtClean="0"/>
            <a:t>控件支持数据的排序、自定义显示；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调研对象：</a:t>
          </a:r>
          <a:r>
            <a:rPr lang="en-US" sz="1800" b="0" i="0" kern="1200" dirty="0" err="1" smtClean="0"/>
            <a:t>QtitanDataGri</a:t>
          </a:r>
          <a:r>
            <a:rPr lang="en-US" altLang="zh-CN" sz="1800" b="0" i="0" kern="1200" dirty="0" err="1" smtClean="0"/>
            <a:t>d</a:t>
          </a:r>
          <a:r>
            <a:rPr lang="en-US" altLang="zh-CN" sz="1800" b="0" i="0" kern="1200" dirty="0" smtClean="0"/>
            <a:t>(</a:t>
          </a:r>
          <a:r>
            <a:rPr lang="zh-CN" altLang="en-US" sz="1800" b="0" i="0" kern="1200" dirty="0" smtClean="0"/>
            <a:t>不支持自定义半透明设置，已有样式</a:t>
          </a:r>
          <a:r>
            <a:rPr lang="en-US" altLang="zh-CN" sz="1800" b="0" i="0" kern="1200" dirty="0" smtClean="0"/>
            <a:t>)</a:t>
          </a:r>
          <a:endParaRPr lang="zh-CN" altLang="en-US" sz="1800" kern="1200" dirty="0"/>
        </a:p>
      </dsp:txBody>
      <dsp:txXfrm rot="-5400000">
        <a:off x="1173277" y="1537641"/>
        <a:ext cx="7369850" cy="983103"/>
      </dsp:txXfrm>
    </dsp:sp>
    <dsp:sp modelId="{D0BAB00F-CE3E-47E7-B29A-C90AAEBC8FD2}">
      <dsp:nvSpPr>
        <dsp:cNvPr id="0" name=""/>
        <dsp:cNvSpPr/>
      </dsp:nvSpPr>
      <dsp:spPr>
        <a:xfrm rot="5400000">
          <a:off x="-251416" y="3218689"/>
          <a:ext cx="1676110" cy="11732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3.</a:t>
          </a:r>
          <a:r>
            <a:rPr lang="zh-CN" altLang="en-US" sz="1500" kern="1200" dirty="0" smtClean="0"/>
            <a:t>多屏自适应</a:t>
          </a:r>
          <a:endParaRPr lang="zh-CN" altLang="en-US" sz="1500" kern="1200" dirty="0"/>
        </a:p>
      </dsp:txBody>
      <dsp:txXfrm rot="-5400000">
        <a:off x="1" y="3553912"/>
        <a:ext cx="1173277" cy="502833"/>
      </dsp:txXfrm>
    </dsp:sp>
    <dsp:sp modelId="{1AD2D790-A342-470B-8F3B-3EFE934FC948}">
      <dsp:nvSpPr>
        <dsp:cNvPr id="0" name=""/>
        <dsp:cNvSpPr/>
      </dsp:nvSpPr>
      <dsp:spPr>
        <a:xfrm rot="5400000">
          <a:off x="4339910" y="-190880"/>
          <a:ext cx="1089471" cy="74230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技术要求：单屏、多屏自适应、支持窗体</a:t>
          </a:r>
          <a:r>
            <a:rPr lang="zh-CN" altLang="en-US" sz="1800" kern="1200" dirty="0" smtClean="0"/>
            <a:t>锁定</a:t>
          </a:r>
          <a:r>
            <a:rPr lang="en-US" altLang="zh-CN" sz="1800" kern="1200" dirty="0" smtClean="0"/>
            <a:t>(</a:t>
          </a:r>
          <a:r>
            <a:rPr lang="zh-CN" altLang="en-US" sz="1800" kern="1200" dirty="0" smtClean="0"/>
            <a:t>窗口锁定功能不需要</a:t>
          </a:r>
          <a:r>
            <a:rPr lang="en-US" altLang="zh-CN" sz="1800" kern="1200" dirty="0" smtClean="0"/>
            <a:t>)</a:t>
          </a:r>
          <a:r>
            <a:rPr lang="zh-CN" altLang="en-US" sz="1800" kern="1200" dirty="0" smtClean="0"/>
            <a:t>；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调研对象：</a:t>
          </a:r>
          <a:r>
            <a:rPr lang="en-US" altLang="zh-CN" sz="1800" kern="1200" dirty="0" err="1" smtClean="0"/>
            <a:t>QdesktopWidget</a:t>
          </a:r>
          <a:endParaRPr lang="zh-CN" altLang="en-US" sz="1800" kern="1200" dirty="0"/>
        </a:p>
      </dsp:txBody>
      <dsp:txXfrm rot="-5400000">
        <a:off x="1173129" y="3029085"/>
        <a:ext cx="7369850" cy="9831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64B17-4D01-4B39-82F8-D5596DDA14CF}">
      <dsp:nvSpPr>
        <dsp:cNvPr id="0" name=""/>
        <dsp:cNvSpPr/>
      </dsp:nvSpPr>
      <dsp:spPr>
        <a:xfrm rot="5400000">
          <a:off x="-251170" y="255079"/>
          <a:ext cx="1674473" cy="11721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4.</a:t>
          </a:r>
          <a:r>
            <a:rPr lang="zh-CN" altLang="en-US" sz="1500" kern="1200" dirty="0" smtClean="0"/>
            <a:t>窗体动画与音效</a:t>
          </a:r>
          <a:endParaRPr lang="zh-CN" altLang="en-US" sz="1500" kern="1200" dirty="0"/>
        </a:p>
      </dsp:txBody>
      <dsp:txXfrm rot="-5400000">
        <a:off x="2" y="589974"/>
        <a:ext cx="1172131" cy="502342"/>
      </dsp:txXfrm>
    </dsp:sp>
    <dsp:sp modelId="{2FF78568-6141-481F-AA74-3835DE0E1A47}">
      <dsp:nvSpPr>
        <dsp:cNvPr id="0" name=""/>
        <dsp:cNvSpPr/>
      </dsp:nvSpPr>
      <dsp:spPr>
        <a:xfrm rot="5400000">
          <a:off x="4340017" y="-3163978"/>
          <a:ext cx="1088407" cy="74241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技术要求：窗体初始化显示支持渐扩显示；窗体关闭支持渐缩显示；窗体支持渐隐、渐现显示；界面支持窗体半透明、内容非透明设置</a:t>
          </a:r>
          <a:r>
            <a:rPr lang="zh-CN" altLang="en-US" sz="1800" kern="1200" dirty="0" smtClean="0"/>
            <a:t>；音效</a:t>
          </a:r>
          <a:r>
            <a:rPr lang="zh-CN" altLang="en-US" sz="1800" kern="1200" dirty="0" smtClean="0"/>
            <a:t>提示；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调研对象：</a:t>
          </a:r>
          <a:r>
            <a:rPr lang="en-US" sz="1800" kern="1200" dirty="0" err="1" smtClean="0"/>
            <a:t>QPropertyAnimation</a:t>
          </a:r>
          <a:r>
            <a:rPr lang="zh-CN" altLang="en-US" sz="1800" kern="1200" dirty="0" smtClean="0"/>
            <a:t>、</a:t>
          </a:r>
          <a:r>
            <a:rPr lang="en-US" altLang="zh-CN" sz="1800" kern="1200" dirty="0" err="1" smtClean="0"/>
            <a:t>QSound</a:t>
          </a:r>
          <a:endParaRPr lang="zh-CN" altLang="en-US" sz="1800" kern="1200" dirty="0"/>
        </a:p>
      </dsp:txBody>
      <dsp:txXfrm rot="-5400000">
        <a:off x="1172131" y="57040"/>
        <a:ext cx="7371048" cy="982143"/>
      </dsp:txXfrm>
    </dsp:sp>
    <dsp:sp modelId="{8AEE2834-F218-46CD-8DA1-4BE702FF8D62}">
      <dsp:nvSpPr>
        <dsp:cNvPr id="0" name=""/>
        <dsp:cNvSpPr/>
      </dsp:nvSpPr>
      <dsp:spPr>
        <a:xfrm rot="5400000">
          <a:off x="-251170" y="1736446"/>
          <a:ext cx="1674473" cy="11721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5.</a:t>
          </a:r>
          <a:r>
            <a:rPr lang="zh-CN" altLang="en-US" sz="1500" kern="1200" dirty="0" smtClean="0"/>
            <a:t>权限控制</a:t>
          </a:r>
          <a:endParaRPr lang="zh-CN" altLang="en-US" sz="1500" kern="1200" dirty="0"/>
        </a:p>
      </dsp:txBody>
      <dsp:txXfrm rot="-5400000">
        <a:off x="2" y="2071341"/>
        <a:ext cx="1172131" cy="502342"/>
      </dsp:txXfrm>
    </dsp:sp>
    <dsp:sp modelId="{114C2F49-EA42-48BA-BD68-D250B3D35BE4}">
      <dsp:nvSpPr>
        <dsp:cNvPr id="0" name=""/>
        <dsp:cNvSpPr/>
      </dsp:nvSpPr>
      <dsp:spPr>
        <a:xfrm rot="5400000">
          <a:off x="4340017" y="-1682610"/>
          <a:ext cx="1088407" cy="74241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技术要求：支持界面级权限控制、支持功能级权限控制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调研对象：自定义处理</a:t>
          </a:r>
          <a:endParaRPr lang="zh-CN" altLang="en-US" sz="1800" kern="1200" dirty="0"/>
        </a:p>
      </dsp:txBody>
      <dsp:txXfrm rot="-5400000">
        <a:off x="1172131" y="1538408"/>
        <a:ext cx="7371048" cy="982143"/>
      </dsp:txXfrm>
    </dsp:sp>
    <dsp:sp modelId="{D0BAB00F-CE3E-47E7-B29A-C90AAEBC8FD2}">
      <dsp:nvSpPr>
        <dsp:cNvPr id="0" name=""/>
        <dsp:cNvSpPr/>
      </dsp:nvSpPr>
      <dsp:spPr>
        <a:xfrm rot="5400000">
          <a:off x="-251170" y="3217814"/>
          <a:ext cx="1674473" cy="11721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6.gsoap</a:t>
          </a:r>
          <a:endParaRPr lang="zh-CN" altLang="en-US" sz="1500" kern="1200" dirty="0"/>
        </a:p>
      </dsp:txBody>
      <dsp:txXfrm rot="-5400000">
        <a:off x="2" y="3552709"/>
        <a:ext cx="1172131" cy="502342"/>
      </dsp:txXfrm>
    </dsp:sp>
    <dsp:sp modelId="{1AD2D790-A342-470B-8F3B-3EFE934FC948}">
      <dsp:nvSpPr>
        <dsp:cNvPr id="0" name=""/>
        <dsp:cNvSpPr/>
      </dsp:nvSpPr>
      <dsp:spPr>
        <a:xfrm rot="5400000">
          <a:off x="4340017" y="-201243"/>
          <a:ext cx="1088407" cy="74241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FCBA-8DA3-4576-867C-B25030683FA8}" type="datetimeFigureOut">
              <a:rPr lang="zh-CN" altLang="en-US" smtClean="0"/>
              <a:t>2018-01-09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39CF-957B-484C-A373-CF35C8312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39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FCBA-8DA3-4576-867C-B25030683FA8}" type="datetimeFigureOut">
              <a:rPr lang="zh-CN" altLang="en-US" smtClean="0"/>
              <a:t>2018-01-09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39CF-957B-484C-A373-CF35C8312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26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FCBA-8DA3-4576-867C-B25030683FA8}" type="datetimeFigureOut">
              <a:rPr lang="zh-CN" altLang="en-US" smtClean="0"/>
              <a:t>2018-01-09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39CF-957B-484C-A373-CF35C8312F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5593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FCBA-8DA3-4576-867C-B25030683FA8}" type="datetimeFigureOut">
              <a:rPr lang="zh-CN" altLang="en-US" smtClean="0"/>
              <a:t>2018-01-09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39CF-957B-484C-A373-CF35C8312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352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FCBA-8DA3-4576-867C-B25030683FA8}" type="datetimeFigureOut">
              <a:rPr lang="zh-CN" altLang="en-US" smtClean="0"/>
              <a:t>2018-01-09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39CF-957B-484C-A373-CF35C8312F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7093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FCBA-8DA3-4576-867C-B25030683FA8}" type="datetimeFigureOut">
              <a:rPr lang="zh-CN" altLang="en-US" smtClean="0"/>
              <a:t>2018-01-09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39CF-957B-484C-A373-CF35C8312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461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FCBA-8DA3-4576-867C-B25030683FA8}" type="datetimeFigureOut">
              <a:rPr lang="zh-CN" altLang="en-US" smtClean="0"/>
              <a:t>2018-01-09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39CF-957B-484C-A373-CF35C8312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615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FCBA-8DA3-4576-867C-B25030683FA8}" type="datetimeFigureOut">
              <a:rPr lang="zh-CN" altLang="en-US" smtClean="0"/>
              <a:t>2018-01-09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39CF-957B-484C-A373-CF35C8312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92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FCBA-8DA3-4576-867C-B25030683FA8}" type="datetimeFigureOut">
              <a:rPr lang="zh-CN" altLang="en-US" smtClean="0"/>
              <a:t>2018-01-09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39CF-957B-484C-A373-CF35C8312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73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FCBA-8DA3-4576-867C-B25030683FA8}" type="datetimeFigureOut">
              <a:rPr lang="zh-CN" altLang="en-US" smtClean="0"/>
              <a:t>2018-01-09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39CF-957B-484C-A373-CF35C8312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52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FCBA-8DA3-4576-867C-B25030683FA8}" type="datetimeFigureOut">
              <a:rPr lang="zh-CN" altLang="en-US" smtClean="0"/>
              <a:t>2018-01-09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39CF-957B-484C-A373-CF35C8312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1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FCBA-8DA3-4576-867C-B25030683FA8}" type="datetimeFigureOut">
              <a:rPr lang="zh-CN" altLang="en-US" smtClean="0"/>
              <a:t>2018-01-09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39CF-957B-484C-A373-CF35C8312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27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FCBA-8DA3-4576-867C-B25030683FA8}" type="datetimeFigureOut">
              <a:rPr lang="zh-CN" altLang="en-US" smtClean="0"/>
              <a:t>2018-01-09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39CF-957B-484C-A373-CF35C8312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17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FCBA-8DA3-4576-867C-B25030683FA8}" type="datetimeFigureOut">
              <a:rPr lang="zh-CN" altLang="en-US" smtClean="0"/>
              <a:t>2018-01-09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39CF-957B-484C-A373-CF35C8312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69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FCBA-8DA3-4576-867C-B25030683FA8}" type="datetimeFigureOut">
              <a:rPr lang="zh-CN" altLang="en-US" smtClean="0"/>
              <a:t>2018-01-09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39CF-957B-484C-A373-CF35C8312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22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FCBA-8DA3-4576-867C-B25030683FA8}" type="datetimeFigureOut">
              <a:rPr lang="zh-CN" altLang="en-US" smtClean="0"/>
              <a:t>2018-01-09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39CF-957B-484C-A373-CF35C8312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3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DFCBA-8DA3-4576-867C-B25030683FA8}" type="datetimeFigureOut">
              <a:rPr lang="zh-CN" altLang="en-US" smtClean="0"/>
              <a:t>2018-01-09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9039CF-957B-484C-A373-CF35C8312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2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FH</a:t>
            </a:r>
            <a:r>
              <a:rPr lang="zh-CN" altLang="en-US" dirty="0" smtClean="0"/>
              <a:t>项目预研报告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曾家豪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675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4966"/>
          </a:xfrm>
        </p:spPr>
        <p:txBody>
          <a:bodyPr>
            <a:normAutofit fontScale="90000"/>
          </a:bodyPr>
          <a:lstStyle/>
          <a:p>
            <a:pPr lvl="0"/>
            <a:r>
              <a:rPr lang="zh-CN" altLang="en-US" dirty="0" smtClean="0"/>
              <a:t>二、界面控件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QtitanDataGrid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354347"/>
            <a:ext cx="8276167" cy="5341728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支持排序功能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86" y="2408342"/>
            <a:ext cx="6181764" cy="323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0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4966"/>
          </a:xfrm>
        </p:spPr>
        <p:txBody>
          <a:bodyPr>
            <a:normAutofit fontScale="90000"/>
          </a:bodyPr>
          <a:lstStyle/>
          <a:p>
            <a:pPr lvl="0"/>
            <a:r>
              <a:rPr lang="zh-CN" altLang="en-US" dirty="0"/>
              <a:t>二</a:t>
            </a:r>
            <a:r>
              <a:rPr lang="zh-CN" altLang="en-US" dirty="0" smtClean="0"/>
              <a:t>、界面控件</a:t>
            </a:r>
            <a:r>
              <a:rPr lang="en-US" altLang="zh-CN" dirty="0" smtClean="0"/>
              <a:t>--</a:t>
            </a:r>
            <a:r>
              <a:rPr lang="en-US" altLang="zh-CN" dirty="0" err="1"/>
              <a:t>QtitanDataGrid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354347"/>
            <a:ext cx="8276167" cy="5341728"/>
          </a:xfrm>
        </p:spPr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支持字段选择功能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814" y="1952624"/>
            <a:ext cx="7569686" cy="461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4966"/>
          </a:xfrm>
        </p:spPr>
        <p:txBody>
          <a:bodyPr>
            <a:normAutofit fontScale="90000"/>
          </a:bodyPr>
          <a:lstStyle/>
          <a:p>
            <a:pPr lvl="0"/>
            <a:r>
              <a:rPr lang="zh-CN" altLang="en-US" dirty="0" smtClean="0"/>
              <a:t>二、界面控件</a:t>
            </a:r>
            <a:r>
              <a:rPr lang="en-US" altLang="zh-CN" dirty="0" smtClean="0"/>
              <a:t>--</a:t>
            </a:r>
            <a:r>
              <a:rPr lang="en-US" altLang="zh-CN" dirty="0" err="1"/>
              <a:t>QtitanDataGrid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354347"/>
            <a:ext cx="8276167" cy="5341728"/>
          </a:xfrm>
        </p:spPr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支持条件行显示功能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5" y="1860655"/>
            <a:ext cx="7452168" cy="432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4966"/>
          </a:xfrm>
        </p:spPr>
        <p:txBody>
          <a:bodyPr>
            <a:normAutofit fontScale="90000"/>
          </a:bodyPr>
          <a:lstStyle/>
          <a:p>
            <a:pPr lvl="0"/>
            <a:r>
              <a:rPr lang="zh-CN" altLang="en-US" dirty="0"/>
              <a:t>三</a:t>
            </a:r>
            <a:r>
              <a:rPr lang="zh-CN" altLang="en-US" dirty="0" smtClean="0"/>
              <a:t>、多屏幕自适应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多屏自适应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354347"/>
            <a:ext cx="5274893" cy="5341728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支持界面自动填充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04" y="2230377"/>
            <a:ext cx="4825042" cy="3190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12611" y="1794294"/>
            <a:ext cx="60126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多</a:t>
            </a:r>
            <a:r>
              <a:rPr lang="zh-CN" altLang="en-US" dirty="0"/>
              <a:t>屏显示的原理其实很好理解，就拿横向扩展来说：</a:t>
            </a:r>
          </a:p>
          <a:p>
            <a:r>
              <a:rPr lang="zh-CN" altLang="en-US" dirty="0"/>
              <a:t>计算机把桌面的 宽度扩展成了 </a:t>
            </a:r>
            <a:r>
              <a:rPr lang="en-US" altLang="zh-CN" dirty="0"/>
              <a:t>w1</a:t>
            </a:r>
            <a:r>
              <a:rPr lang="zh-CN" altLang="en-US" dirty="0"/>
              <a:t>（屏幕</a:t>
            </a:r>
            <a:r>
              <a:rPr lang="en-US" altLang="zh-CN" dirty="0"/>
              <a:t>1</a:t>
            </a:r>
            <a:r>
              <a:rPr lang="zh-CN" altLang="en-US" dirty="0"/>
              <a:t>的宽度） </a:t>
            </a:r>
            <a:r>
              <a:rPr lang="en-US" altLang="zh-CN" dirty="0"/>
              <a:t>+ w2(</a:t>
            </a:r>
            <a:r>
              <a:rPr lang="zh-CN" altLang="en-US" dirty="0"/>
              <a:t>屏幕</a:t>
            </a:r>
            <a:r>
              <a:rPr lang="en-US" altLang="zh-CN" dirty="0"/>
              <a:t>2</a:t>
            </a:r>
            <a:r>
              <a:rPr lang="zh-CN" altLang="en-US" dirty="0"/>
              <a:t>的宽度</a:t>
            </a:r>
            <a:r>
              <a:rPr lang="en-US" altLang="zh-CN" dirty="0"/>
              <a:t>) </a:t>
            </a:r>
            <a:r>
              <a:rPr lang="zh-CN" altLang="en-US" dirty="0"/>
              <a:t>。当一个窗口的起始横坐标 </a:t>
            </a:r>
            <a:r>
              <a:rPr lang="en-US" altLang="zh-CN" dirty="0"/>
              <a:t>&gt; w1</a:t>
            </a:r>
            <a:r>
              <a:rPr lang="zh-CN" altLang="en-US" dirty="0"/>
              <a:t>，则 他就被显示在第二个屏幕上</a:t>
            </a:r>
            <a:r>
              <a:rPr lang="zh-CN" altLang="en-US" dirty="0" smtClean="0"/>
              <a:t>了。</a:t>
            </a:r>
            <a:endParaRPr lang="en-US" altLang="zh-CN" dirty="0" smtClean="0"/>
          </a:p>
          <a:p>
            <a:r>
              <a:rPr lang="en-US" altLang="zh-CN" dirty="0" err="1" smtClean="0"/>
              <a:t>Qt</a:t>
            </a:r>
            <a:r>
              <a:rPr lang="zh-CN" altLang="en-US" dirty="0" smtClean="0"/>
              <a:t>提供了一个类： </a:t>
            </a:r>
            <a:r>
              <a:rPr lang="en-US" altLang="zh-CN" dirty="0" err="1" smtClean="0"/>
              <a:t>QDesktopWidget</a:t>
            </a:r>
            <a:r>
              <a:rPr lang="en-US" altLang="zh-CN" dirty="0"/>
              <a:t> *desktop = </a:t>
            </a:r>
            <a:r>
              <a:rPr lang="en-US" altLang="zh-CN" b="1" dirty="0" err="1"/>
              <a:t>QApplication</a:t>
            </a:r>
            <a:r>
              <a:rPr lang="en-US" altLang="zh-CN" dirty="0"/>
              <a:t>::desktop</a:t>
            </a:r>
            <a:r>
              <a:rPr lang="en-US" altLang="zh-CN" dirty="0" smtClean="0"/>
              <a:t>();</a:t>
            </a:r>
          </a:p>
          <a:p>
            <a:r>
              <a:rPr lang="zh-CN" altLang="en-US" dirty="0" smtClean="0"/>
              <a:t>   通过该类我们可以获取主屏幕的索引序号、当前屏幕的个数、通过当前屏幕</a:t>
            </a:r>
            <a:r>
              <a:rPr lang="zh-CN" altLang="en-US" dirty="0"/>
              <a:t>序号获取屏幕宽高等</a:t>
            </a:r>
            <a:r>
              <a:rPr lang="zh-CN" altLang="en-US" dirty="0" smtClean="0"/>
              <a:t>属性、获取整个屏幕的总宽高等信息。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150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496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四</a:t>
            </a:r>
            <a:r>
              <a:rPr lang="zh-CN" altLang="en-US" dirty="0" smtClean="0"/>
              <a:t>、窗体动画</a:t>
            </a:r>
            <a:r>
              <a:rPr lang="en-US" altLang="zh-CN" dirty="0"/>
              <a:t>—</a:t>
            </a:r>
            <a:r>
              <a:rPr lang="en-US" altLang="zh-CN" dirty="0" err="1"/>
              <a:t>QPropertyAnimation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354347"/>
            <a:ext cx="5274893" cy="5341728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动画框架示意图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6012611" y="1794294"/>
            <a:ext cx="60126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动画</a:t>
            </a:r>
            <a:r>
              <a:rPr lang="zh-CN" altLang="en-US" dirty="0"/>
              <a:t>框架由基类</a:t>
            </a:r>
            <a:r>
              <a:rPr lang="en-US" altLang="zh-CN" dirty="0" err="1"/>
              <a:t>QAbstractAnimation</a:t>
            </a:r>
            <a:r>
              <a:rPr lang="zh-CN" altLang="en-US" dirty="0"/>
              <a:t>和它的两个儿子</a:t>
            </a:r>
            <a:r>
              <a:rPr lang="en-US" altLang="zh-CN" dirty="0" err="1"/>
              <a:t>QVariantAnimation</a:t>
            </a:r>
            <a:r>
              <a:rPr lang="zh-CN" altLang="en-US" dirty="0"/>
              <a:t>和</a:t>
            </a:r>
            <a:r>
              <a:rPr lang="en-US" altLang="zh-CN" dirty="0" err="1"/>
              <a:t>QAnimationGroup</a:t>
            </a:r>
            <a:r>
              <a:rPr lang="zh-CN" altLang="en-US" dirty="0"/>
              <a:t>组成。</a:t>
            </a:r>
            <a:r>
              <a:rPr lang="en-US" altLang="zh-CN" dirty="0" err="1"/>
              <a:t>QAbstractAnimation</a:t>
            </a:r>
            <a:r>
              <a:rPr lang="zh-CN" altLang="en-US" dirty="0"/>
              <a:t>是所有动画类的祖宗。它包含了所有动画的基本属性。比如开始，停止和暂停一个动画的能力。它也可以接收时间改变通知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  动画</a:t>
            </a:r>
            <a:r>
              <a:rPr lang="zh-CN" altLang="en-US" dirty="0"/>
              <a:t>框架可以单独使用，同时也被设计为状态机框架的一部分。状态机提供了一个特定的状态可以用来播放动画。在进入或退出某个状态时</a:t>
            </a:r>
            <a:r>
              <a:rPr lang="en-US" altLang="zh-CN" dirty="0" err="1"/>
              <a:t>QState</a:t>
            </a:r>
            <a:r>
              <a:rPr lang="zh-CN" altLang="en-US" dirty="0"/>
              <a:t>也可以设置属性们，并且这个特定的动画状态将在指定</a:t>
            </a:r>
            <a:r>
              <a:rPr lang="en-US" altLang="zh-CN" dirty="0" err="1"/>
              <a:t>QPropertyAnimation</a:t>
            </a:r>
            <a:r>
              <a:rPr lang="zh-CN" altLang="en-US" dirty="0"/>
              <a:t>时给予的值之间做插值运算。</a:t>
            </a:r>
            <a:r>
              <a:rPr lang="zh-CN" altLang="en-US" dirty="0" smtClean="0"/>
              <a:t>  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QPropertyAnimation</a:t>
            </a:r>
            <a:r>
              <a:rPr lang="zh-CN" altLang="en-US" dirty="0"/>
              <a:t>类定义了</a:t>
            </a:r>
            <a:r>
              <a:rPr lang="en-US" altLang="zh-CN" dirty="0" err="1"/>
              <a:t>Qt</a:t>
            </a:r>
            <a:r>
              <a:rPr lang="zh-CN" altLang="en-US" dirty="0"/>
              <a:t>的属性</a:t>
            </a:r>
            <a:r>
              <a:rPr lang="zh-CN" altLang="en-US" dirty="0" smtClean="0"/>
              <a:t>动画。通过在指定的时间段内设置指定时刻的属性，从而达到动画的效果。用户也可以通过</a:t>
            </a:r>
            <a:r>
              <a:rPr lang="en-US" altLang="zh-CN" dirty="0" err="1" smtClean="0"/>
              <a:t>QparellelAnimationGroup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QSequentialAnimationGroup</a:t>
            </a:r>
            <a:r>
              <a:rPr lang="zh-CN" altLang="en-US" dirty="0" smtClean="0"/>
              <a:t>类设置并串行动画组。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2149324"/>
            <a:ext cx="4552950" cy="281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4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496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四</a:t>
            </a:r>
            <a:r>
              <a:rPr lang="zh-CN" altLang="en-US" dirty="0" smtClean="0"/>
              <a:t>、窗体动画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音效提示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354347"/>
            <a:ext cx="8596669" cy="5341728"/>
          </a:xfrm>
        </p:spPr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音效提示播放说明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79" y="2024512"/>
            <a:ext cx="848677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5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496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五</a:t>
            </a:r>
            <a:r>
              <a:rPr lang="zh-CN" altLang="en-US" dirty="0" smtClean="0"/>
              <a:t>、权限控制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自定义功能及界面权限控制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354347"/>
            <a:ext cx="8596669" cy="5341728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自定义</a:t>
            </a:r>
            <a:r>
              <a:rPr lang="zh-CN" altLang="en-US" dirty="0" smtClean="0"/>
              <a:t>权限控制思路说明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数据库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表中存储各用户</a:t>
            </a:r>
            <a:r>
              <a:rPr lang="en-US" altLang="zh-CN" dirty="0" smtClean="0"/>
              <a:t>ID</a:t>
            </a:r>
            <a:r>
              <a:rPr lang="zh-CN" altLang="en-US" dirty="0" smtClean="0"/>
              <a:t>对应的插件模块；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用户界面级权限控制</a:t>
            </a:r>
            <a:r>
              <a:rPr lang="en-US" altLang="zh-CN" dirty="0" smtClean="0"/>
              <a:t>: </a:t>
            </a: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(1)</a:t>
            </a:r>
            <a:r>
              <a:rPr lang="zh-CN" altLang="en-US" dirty="0" smtClean="0"/>
              <a:t>在创建界面时，判断当前登录的用户，进而显示对应的界面。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(2)</a:t>
            </a:r>
            <a:r>
              <a:rPr lang="zh-CN" altLang="en-US" dirty="0" smtClean="0"/>
              <a:t>在用户切换账号时，先提示用户保存当前修改的数据，然后重新加载一打开      的界面，如果此操作比较复杂，亦可让提示用户重启客户端。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5842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31955" y="3010467"/>
            <a:ext cx="702578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9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7879"/>
          </a:xfrm>
        </p:spPr>
        <p:txBody>
          <a:bodyPr/>
          <a:lstStyle/>
          <a:p>
            <a:r>
              <a:rPr lang="zh-CN" altLang="en-US" dirty="0" smtClean="0"/>
              <a:t>预研技术点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3518450"/>
              </p:ext>
            </p:extLst>
          </p:nvPr>
        </p:nvGraphicFramePr>
        <p:xfrm>
          <a:off x="677863" y="1397000"/>
          <a:ext cx="8596312" cy="4645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18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7879"/>
          </a:xfrm>
        </p:spPr>
        <p:txBody>
          <a:bodyPr/>
          <a:lstStyle/>
          <a:p>
            <a:r>
              <a:rPr lang="zh-CN" altLang="en-US" dirty="0" smtClean="0"/>
              <a:t>预研技术点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041064"/>
              </p:ext>
            </p:extLst>
          </p:nvPr>
        </p:nvGraphicFramePr>
        <p:xfrm>
          <a:off x="677863" y="1397000"/>
          <a:ext cx="8596312" cy="4645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023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4966"/>
          </a:xfrm>
        </p:spPr>
        <p:txBody>
          <a:bodyPr>
            <a:normAutofit fontScale="90000"/>
          </a:bodyPr>
          <a:lstStyle/>
          <a:p>
            <a:pPr lvl="0"/>
            <a:r>
              <a:rPr lang="zh-CN" altLang="en-US" dirty="0" smtClean="0"/>
              <a:t>一、图表</a:t>
            </a:r>
            <a:r>
              <a:rPr lang="en-US" altLang="zh-CN" dirty="0" smtClean="0"/>
              <a:t>-- </a:t>
            </a:r>
            <a:r>
              <a:rPr lang="en-US" altLang="zh-CN" dirty="0" err="1"/>
              <a:t>QtChart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354347"/>
            <a:ext cx="9190567" cy="5341728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支持基本的图表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724025"/>
            <a:ext cx="9362017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5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4966"/>
          </a:xfrm>
        </p:spPr>
        <p:txBody>
          <a:bodyPr>
            <a:normAutofit fontScale="90000"/>
          </a:bodyPr>
          <a:lstStyle/>
          <a:p>
            <a:pPr lvl="0"/>
            <a:r>
              <a:rPr lang="zh-CN" altLang="en-US" dirty="0" smtClean="0"/>
              <a:t>一、图表</a:t>
            </a:r>
            <a:r>
              <a:rPr lang="en-US" altLang="zh-CN" dirty="0" smtClean="0"/>
              <a:t>-- </a:t>
            </a:r>
            <a:r>
              <a:rPr lang="en-US" altLang="zh-CN" dirty="0" err="1"/>
              <a:t>QtChart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354347"/>
            <a:ext cx="8981017" cy="5341728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支持样式切换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33" y="1714500"/>
            <a:ext cx="9381068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1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4966"/>
          </a:xfrm>
        </p:spPr>
        <p:txBody>
          <a:bodyPr>
            <a:normAutofit fontScale="90000"/>
          </a:bodyPr>
          <a:lstStyle/>
          <a:p>
            <a:pPr lvl="0"/>
            <a:r>
              <a:rPr lang="zh-CN" altLang="en-US" dirty="0" smtClean="0"/>
              <a:t>一、图表</a:t>
            </a:r>
            <a:r>
              <a:rPr lang="en-US" altLang="zh-CN" dirty="0" smtClean="0"/>
              <a:t>-- </a:t>
            </a:r>
            <a:r>
              <a:rPr lang="en-US" altLang="zh-CN" dirty="0" err="1"/>
              <a:t>QtChart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354347"/>
            <a:ext cx="8142817" cy="5341728"/>
          </a:xfrm>
        </p:spPr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支持实时数据展示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1800225"/>
            <a:ext cx="72580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9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496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一、图表</a:t>
            </a:r>
            <a:r>
              <a:rPr lang="en-US" altLang="zh-CN" dirty="0" smtClean="0"/>
              <a:t>--</a:t>
            </a:r>
            <a:r>
              <a:rPr lang="en-US" altLang="zh-CN" dirty="0" err="1"/>
              <a:t>QtitanChart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54347"/>
            <a:ext cx="8171392" cy="5341728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支持基本的图表</a:t>
            </a:r>
            <a:r>
              <a:rPr lang="en-US" altLang="zh-CN" dirty="0" smtClean="0"/>
              <a:t>(</a:t>
            </a:r>
            <a:r>
              <a:rPr lang="zh-CN" altLang="en-US" dirty="0" smtClean="0"/>
              <a:t>曲线图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205" y="1929711"/>
            <a:ext cx="74009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7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496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一、图表</a:t>
            </a:r>
            <a:r>
              <a:rPr lang="en-US" altLang="zh-CN" dirty="0" smtClean="0"/>
              <a:t>--</a:t>
            </a:r>
            <a:r>
              <a:rPr lang="en-US" altLang="zh-CN" dirty="0" err="1"/>
              <a:t>QtitanChart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54347"/>
            <a:ext cx="8228542" cy="5341728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支持基本的图表</a:t>
            </a:r>
            <a:r>
              <a:rPr lang="en-US" altLang="zh-CN" dirty="0" smtClean="0"/>
              <a:t>(</a:t>
            </a:r>
            <a:r>
              <a:rPr lang="zh-CN" altLang="en-US" dirty="0" smtClean="0"/>
              <a:t>柱状图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205" y="1815411"/>
            <a:ext cx="74009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1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496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一、图表</a:t>
            </a:r>
            <a:r>
              <a:rPr lang="en-US" altLang="zh-CN" dirty="0" smtClean="0"/>
              <a:t>--</a:t>
            </a:r>
            <a:r>
              <a:rPr lang="en-US" altLang="zh-CN" dirty="0" err="1"/>
              <a:t>QtitanChart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354347"/>
            <a:ext cx="8276167" cy="5341728"/>
          </a:xfrm>
        </p:spPr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支持基本的图表</a:t>
            </a:r>
            <a:r>
              <a:rPr lang="en-US" altLang="zh-CN" dirty="0" smtClean="0"/>
              <a:t>(</a:t>
            </a:r>
            <a:r>
              <a:rPr lang="zh-CN" altLang="en-US" dirty="0"/>
              <a:t>环状图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668" y="2014813"/>
            <a:ext cx="7400000" cy="4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8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189</TotalTime>
  <Words>627</Words>
  <Application>Microsoft Office PowerPoint</Application>
  <PresentationFormat>宽屏</PresentationFormat>
  <Paragraphs>58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方正姚体</vt:lpstr>
      <vt:lpstr>华文新魏</vt:lpstr>
      <vt:lpstr>Arial</vt:lpstr>
      <vt:lpstr>Trebuchet MS</vt:lpstr>
      <vt:lpstr>Wingdings</vt:lpstr>
      <vt:lpstr>Wingdings 3</vt:lpstr>
      <vt:lpstr>平面</vt:lpstr>
      <vt:lpstr>FH项目预研报告</vt:lpstr>
      <vt:lpstr>预研技术点</vt:lpstr>
      <vt:lpstr>预研技术点</vt:lpstr>
      <vt:lpstr>一、图表-- QtChart </vt:lpstr>
      <vt:lpstr>一、图表-- QtChart </vt:lpstr>
      <vt:lpstr>一、图表-- QtChart </vt:lpstr>
      <vt:lpstr>一、图表--QtitanChart  </vt:lpstr>
      <vt:lpstr>一、图表--QtitanChart  </vt:lpstr>
      <vt:lpstr>一、图表--QtitanChart  </vt:lpstr>
      <vt:lpstr>二、界面控件—QtitanDataGrid   </vt:lpstr>
      <vt:lpstr>二、界面控件--QtitanDataGrid   </vt:lpstr>
      <vt:lpstr>二、界面控件--QtitanDataGrid   </vt:lpstr>
      <vt:lpstr>三、多屏幕自适应—多屏自适应   </vt:lpstr>
      <vt:lpstr>四、窗体动画—QPropertyAnimation    </vt:lpstr>
      <vt:lpstr>四、窗体动画—音效提示   </vt:lpstr>
      <vt:lpstr>五、权限控制—自定义功能及界面权限控制   </vt:lpstr>
      <vt:lpstr>PowerPoint 演示文稿</vt:lpstr>
    </vt:vector>
  </TitlesOfParts>
  <Company>中国微软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FH项目预研报告</dc:title>
  <dc:creator>Administrator</dc:creator>
  <cp:lastModifiedBy>Administrator</cp:lastModifiedBy>
  <cp:revision>61</cp:revision>
  <dcterms:created xsi:type="dcterms:W3CDTF">2018-01-09T08:12:58Z</dcterms:created>
  <dcterms:modified xsi:type="dcterms:W3CDTF">2018-01-09T11:22:52Z</dcterms:modified>
</cp:coreProperties>
</file>