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660"/>
  </p:normalViewPr>
  <p:slideViewPr>
    <p:cSldViewPr snapToGrid="0">
      <p:cViewPr varScale="1">
        <p:scale>
          <a:sx n="93" d="100"/>
          <a:sy n="93" d="100"/>
        </p:scale>
        <p:origin x="62" y="1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7/15/2022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1462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7/15/2022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24396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7/15/2022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9585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7/15/2022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012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7/15/2022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87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7/15/2022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8343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7/15/2022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9304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7/15/2022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6700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7/15/2022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519702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7/15/2022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3205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7/15/2022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564954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7/15/2022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02455466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4330101-9908-331A-DAC0-9B5BBD09B62D}"/>
              </a:ext>
            </a:extLst>
          </p:cNvPr>
          <p:cNvSpPr>
            <a:spLocks noGrp="1"/>
          </p:cNvSpPr>
          <p:nvPr>
            <p:ph type="subTitle" idx="1"/>
          </p:nvPr>
        </p:nvSpPr>
        <p:spPr>
          <a:xfrm>
            <a:off x="4980779" y="2121408"/>
            <a:ext cx="6125372" cy="3647567"/>
          </a:xfrm>
        </p:spPr>
        <p:txBody>
          <a:bodyPr>
            <a:normAutofit lnSpcReduction="10000"/>
          </a:bodyPr>
          <a:lstStyle/>
          <a:p>
            <a:r>
              <a:rPr lang="en-US" sz="4800" b="0" i="0" u="none" strike="noStrike" baseline="0" dirty="0" err="1">
                <a:latin typeface="TimesNewRomanPSMT"/>
              </a:rPr>
              <a:t>NeRF</a:t>
            </a:r>
            <a:r>
              <a:rPr lang="en-US" sz="4800" b="0" i="0" u="none" strike="noStrike" baseline="0" dirty="0">
                <a:latin typeface="TimesNewRomanPSMT"/>
              </a:rPr>
              <a:t> or Nothing</a:t>
            </a:r>
          </a:p>
          <a:p>
            <a:endParaRPr lang="en-US" sz="4800" b="0" i="0" u="none" strike="noStrike" baseline="0" dirty="0">
              <a:latin typeface="TimesNewRomanPSMT"/>
            </a:endParaRPr>
          </a:p>
          <a:p>
            <a:pPr algn="l"/>
            <a:r>
              <a:rPr lang="en-US" sz="1800" b="0" i="0" u="none" strike="noStrike" baseline="0" dirty="0">
                <a:latin typeface="TimesNewRomanPSMT"/>
              </a:rPr>
              <a:t>Eric Nelson (nelsoe7)</a:t>
            </a:r>
          </a:p>
          <a:p>
            <a:pPr algn="l"/>
            <a:r>
              <a:rPr lang="en-US" sz="1800" b="0" i="0" u="none" strike="noStrike" baseline="0" dirty="0">
                <a:latin typeface="TimesNewRomanPSMT"/>
              </a:rPr>
              <a:t>Jane Zou (zouj5)</a:t>
            </a:r>
          </a:p>
          <a:p>
            <a:pPr algn="l"/>
            <a:r>
              <a:rPr lang="en-US" sz="1800" b="0" i="0" u="none" strike="noStrike" baseline="0" dirty="0" err="1">
                <a:latin typeface="TimesNewRomanPSMT"/>
              </a:rPr>
              <a:t>Zetong</a:t>
            </a:r>
            <a:r>
              <a:rPr lang="en-US" sz="1800" b="0" i="0" u="none" strike="noStrike" baseline="0" dirty="0">
                <a:latin typeface="TimesNewRomanPSMT"/>
              </a:rPr>
              <a:t> Pan(panz4)</a:t>
            </a:r>
          </a:p>
          <a:p>
            <a:pPr algn="l"/>
            <a:r>
              <a:rPr lang="en-US" sz="1800" b="0" i="0" u="none" strike="noStrike" baseline="0" dirty="0">
                <a:latin typeface="TimesNewRomanPSMT"/>
              </a:rPr>
              <a:t>Weiting Ye(yew2)</a:t>
            </a:r>
            <a:endParaRPr lang="en-US" sz="4800" dirty="0"/>
          </a:p>
        </p:txBody>
      </p:sp>
      <p:pic>
        <p:nvPicPr>
          <p:cNvPr id="4" name="Picture 3" descr="A web of dots connected">
            <a:extLst>
              <a:ext uri="{FF2B5EF4-FFF2-40B4-BE49-F238E27FC236}">
                <a16:creationId xmlns:a16="http://schemas.microsoft.com/office/drawing/2014/main" id="{2AA3468A-71DC-EBB4-D1AA-FDB4D141F4CB}"/>
              </a:ext>
            </a:extLst>
          </p:cNvPr>
          <p:cNvPicPr>
            <a:picLocks noChangeAspect="1"/>
          </p:cNvPicPr>
          <p:nvPr/>
        </p:nvPicPr>
        <p:blipFill rotWithShape="1">
          <a:blip r:embed="rId2"/>
          <a:srcRect l="47812" r="26974" b="1"/>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55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6EE6-E616-1577-EC9C-E6DAF21529D2}"/>
              </a:ext>
            </a:extLst>
          </p:cNvPr>
          <p:cNvSpPr>
            <a:spLocks noGrp="1"/>
          </p:cNvSpPr>
          <p:nvPr>
            <p:ph type="title"/>
          </p:nvPr>
        </p:nvSpPr>
        <p:spPr>
          <a:xfrm>
            <a:off x="805180" y="206566"/>
            <a:ext cx="10026650" cy="655637"/>
          </a:xfrm>
        </p:spPr>
        <p:txBody>
          <a:bodyPr/>
          <a:lstStyle/>
          <a:p>
            <a:r>
              <a:rPr lang="en-US" dirty="0" err="1"/>
              <a:t>GoaL</a:t>
            </a:r>
            <a:r>
              <a:rPr lang="en-US" dirty="0"/>
              <a:t> Description</a:t>
            </a:r>
          </a:p>
        </p:txBody>
      </p:sp>
      <p:sp>
        <p:nvSpPr>
          <p:cNvPr id="3" name="Content Placeholder 2">
            <a:extLst>
              <a:ext uri="{FF2B5EF4-FFF2-40B4-BE49-F238E27FC236}">
                <a16:creationId xmlns:a16="http://schemas.microsoft.com/office/drawing/2014/main" id="{48CBC264-834B-07E3-905A-14D66F087EEC}"/>
              </a:ext>
            </a:extLst>
          </p:cNvPr>
          <p:cNvSpPr>
            <a:spLocks noGrp="1"/>
          </p:cNvSpPr>
          <p:nvPr>
            <p:ph idx="1"/>
          </p:nvPr>
        </p:nvSpPr>
        <p:spPr>
          <a:xfrm>
            <a:off x="430276" y="699326"/>
            <a:ext cx="10026650" cy="1254252"/>
          </a:xfrm>
        </p:spPr>
        <p:txBody>
          <a:bodyPr>
            <a:normAutofit/>
          </a:bodyPr>
          <a:lstStyle/>
          <a:p>
            <a:pPr algn="l"/>
            <a:r>
              <a:rPr lang="en-US" sz="1800" b="0" i="0" u="none" strike="noStrike" baseline="0" dirty="0">
                <a:latin typeface="TimesNewRomanPSMT"/>
              </a:rPr>
              <a:t>To create an application that simplifies the use of </a:t>
            </a:r>
            <a:r>
              <a:rPr lang="en-US" sz="1800" b="0" i="0" u="none" strike="noStrike" baseline="0" dirty="0" err="1">
                <a:latin typeface="TimesNewRomanPSMT"/>
              </a:rPr>
              <a:t>NeRFs</a:t>
            </a:r>
            <a:r>
              <a:rPr lang="en-US" sz="1800" b="0" i="0" u="none" strike="noStrike" baseline="0" dirty="0">
                <a:latin typeface="TimesNewRomanPSMT"/>
              </a:rPr>
              <a:t> to make it as easy as possible for anyone to create realistic 3D renders captured with smartphone cameras. The end goal is to have the process be as simple as video to novel view synthesis with </a:t>
            </a:r>
            <a:r>
              <a:rPr lang="en-US" sz="1800" b="0" i="0" u="none" strike="noStrike" baseline="0" dirty="0" err="1">
                <a:latin typeface="TimesNewRomanPSMT"/>
              </a:rPr>
              <a:t>NeRF</a:t>
            </a:r>
            <a:r>
              <a:rPr lang="en-US" sz="1800" b="0" i="0" u="none" strike="noStrike" baseline="0" dirty="0">
                <a:latin typeface="TimesNewRomanPSMT"/>
              </a:rPr>
              <a:t>.</a:t>
            </a:r>
            <a:endParaRPr lang="en-US" sz="1800" dirty="0"/>
          </a:p>
        </p:txBody>
      </p:sp>
      <p:sp>
        <p:nvSpPr>
          <p:cNvPr id="4" name="Title 1">
            <a:extLst>
              <a:ext uri="{FF2B5EF4-FFF2-40B4-BE49-F238E27FC236}">
                <a16:creationId xmlns:a16="http://schemas.microsoft.com/office/drawing/2014/main" id="{32E5918A-595C-24F7-09CA-1180E2ABC2C6}"/>
              </a:ext>
            </a:extLst>
          </p:cNvPr>
          <p:cNvSpPr txBox="1">
            <a:spLocks/>
          </p:cNvSpPr>
          <p:nvPr/>
        </p:nvSpPr>
        <p:spPr>
          <a:xfrm>
            <a:off x="679577" y="1728867"/>
            <a:ext cx="10026650" cy="655637"/>
          </a:xfrm>
          <a:prstGeom prst="rect">
            <a:avLst/>
          </a:prstGeom>
        </p:spPr>
        <p:txBody>
          <a:bodyPr vert="horz" lIns="0" tIns="0" rIns="0" bIns="0" rtlCol="0" anchor="t"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r>
              <a:rPr lang="en-US" dirty="0"/>
              <a:t>Project organization</a:t>
            </a:r>
          </a:p>
        </p:txBody>
      </p:sp>
      <p:sp>
        <p:nvSpPr>
          <p:cNvPr id="5" name="Content Placeholder 2">
            <a:extLst>
              <a:ext uri="{FF2B5EF4-FFF2-40B4-BE49-F238E27FC236}">
                <a16:creationId xmlns:a16="http://schemas.microsoft.com/office/drawing/2014/main" id="{12DC1467-D7ED-A9E4-CD11-0C558D32BD43}"/>
              </a:ext>
            </a:extLst>
          </p:cNvPr>
          <p:cNvSpPr txBox="1">
            <a:spLocks/>
          </p:cNvSpPr>
          <p:nvPr/>
        </p:nvSpPr>
        <p:spPr>
          <a:xfrm>
            <a:off x="1079500" y="3824416"/>
            <a:ext cx="10026650" cy="1254252"/>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
        <p:nvSpPr>
          <p:cNvPr id="6" name="TextBox 5">
            <a:extLst>
              <a:ext uri="{FF2B5EF4-FFF2-40B4-BE49-F238E27FC236}">
                <a16:creationId xmlns:a16="http://schemas.microsoft.com/office/drawing/2014/main" id="{C61F0A60-BE77-58AA-1E0F-BB01BF4C65FA}"/>
              </a:ext>
            </a:extLst>
          </p:cNvPr>
          <p:cNvSpPr txBox="1"/>
          <p:nvPr/>
        </p:nvSpPr>
        <p:spPr>
          <a:xfrm>
            <a:off x="507090" y="2189384"/>
            <a:ext cx="9725406" cy="4524315"/>
          </a:xfrm>
          <a:prstGeom prst="rect">
            <a:avLst/>
          </a:prstGeom>
          <a:noFill/>
        </p:spPr>
        <p:txBody>
          <a:bodyPr wrap="square" rtlCol="0">
            <a:spAutoFit/>
          </a:bodyPr>
          <a:lstStyle/>
          <a:p>
            <a:pPr algn="l"/>
            <a:r>
              <a:rPr lang="en-US" sz="1800" b="0" i="0" u="none" strike="noStrike" baseline="0" dirty="0">
                <a:latin typeface="ArialMT"/>
              </a:rPr>
              <a:t>● </a:t>
            </a:r>
            <a:r>
              <a:rPr lang="en-US" sz="1800" b="0" i="0" u="none" strike="noStrike" baseline="0" dirty="0">
                <a:latin typeface="TimesNewRomanPSMT"/>
              </a:rPr>
              <a:t>Get the backend producing usable results</a:t>
            </a:r>
          </a:p>
          <a:p>
            <a:pPr algn="l"/>
            <a:r>
              <a:rPr lang="en-US" sz="1800" b="0" i="0" u="none" strike="noStrike" baseline="0" dirty="0">
                <a:latin typeface="ArialMT"/>
              </a:rPr>
              <a:t>○ </a:t>
            </a:r>
            <a:r>
              <a:rPr lang="en-US" sz="1800" b="0" i="0" u="none" strike="noStrike" baseline="0" dirty="0">
                <a:latin typeface="TimesNewRomanPSMT"/>
              </a:rPr>
              <a:t>Program can take in a video input and output novel viewpoints</a:t>
            </a:r>
          </a:p>
          <a:p>
            <a:pPr algn="l"/>
            <a:r>
              <a:rPr lang="en-US" sz="1800" b="0" i="0" u="none" strike="noStrike" baseline="0" dirty="0">
                <a:latin typeface="ArialMT"/>
              </a:rPr>
              <a:t>● </a:t>
            </a:r>
            <a:r>
              <a:rPr lang="en-US" sz="1800" b="0" i="0" u="none" strike="noStrike" baseline="0" dirty="0">
                <a:latin typeface="TimesNewRomanPSMT"/>
              </a:rPr>
              <a:t>Initial setup of website</a:t>
            </a:r>
          </a:p>
          <a:p>
            <a:pPr algn="l"/>
            <a:r>
              <a:rPr lang="en-US" sz="1800" b="0" i="0" u="none" strike="noStrike" baseline="0" dirty="0">
                <a:latin typeface="ArialMT"/>
              </a:rPr>
              <a:t>○ </a:t>
            </a:r>
            <a:r>
              <a:rPr lang="en-US" sz="1800" b="0" i="0" u="none" strike="noStrike" baseline="0" dirty="0">
                <a:latin typeface="TimesNewRomanPSMT"/>
              </a:rPr>
              <a:t>Project landing page</a:t>
            </a:r>
          </a:p>
          <a:p>
            <a:pPr algn="l"/>
            <a:r>
              <a:rPr lang="en-US" sz="1800" b="0" i="0" u="none" strike="noStrike" baseline="0" dirty="0">
                <a:latin typeface="ArialMT"/>
              </a:rPr>
              <a:t>○ </a:t>
            </a:r>
            <a:r>
              <a:rPr lang="en-US" sz="1800" b="0" i="0" u="none" strike="noStrike" baseline="0" dirty="0">
                <a:latin typeface="TimesNewRomanPSMT"/>
              </a:rPr>
              <a:t>Setup learning resource page</a:t>
            </a:r>
          </a:p>
          <a:p>
            <a:pPr algn="l"/>
            <a:r>
              <a:rPr lang="en-US" sz="1800" b="0" i="0" u="none" strike="noStrike" baseline="0" dirty="0">
                <a:latin typeface="ArialMT"/>
              </a:rPr>
              <a:t>● </a:t>
            </a:r>
            <a:r>
              <a:rPr lang="en-US" sz="1800" b="0" i="0" u="none" strike="noStrike" baseline="0" dirty="0">
                <a:latin typeface="TimesNewRomanPSMT"/>
              </a:rPr>
              <a:t>Data collection using camera</a:t>
            </a:r>
          </a:p>
          <a:p>
            <a:pPr algn="l"/>
            <a:r>
              <a:rPr lang="en-US" sz="1800" b="0" i="0" u="none" strike="noStrike" baseline="0" dirty="0">
                <a:latin typeface="ArialMT"/>
              </a:rPr>
              <a:t>● </a:t>
            </a:r>
            <a:r>
              <a:rPr lang="en-US" sz="1800" b="0" i="0" u="none" strike="noStrike" baseline="0" dirty="0">
                <a:latin typeface="TimesNewRomanPSMT"/>
              </a:rPr>
              <a:t>Website allows users to upload videos and render predetermined flythrough views</a:t>
            </a:r>
          </a:p>
          <a:p>
            <a:pPr algn="l"/>
            <a:r>
              <a:rPr lang="en-US" sz="1800" b="0" i="0" u="none" strike="noStrike" baseline="0" dirty="0">
                <a:latin typeface="ArialMT"/>
              </a:rPr>
              <a:t>● </a:t>
            </a:r>
            <a:r>
              <a:rPr lang="en-US" sz="1800" b="0" i="0" u="none" strike="noStrike" baseline="0" dirty="0">
                <a:latin typeface="TimesNewRomanPSMT"/>
              </a:rPr>
              <a:t>Website is functionally complete for the MVP</a:t>
            </a:r>
          </a:p>
          <a:p>
            <a:pPr algn="l"/>
            <a:r>
              <a:rPr lang="en-US" sz="1800" b="0" i="0" u="none" strike="noStrike" baseline="0" dirty="0">
                <a:latin typeface="ArialMT"/>
              </a:rPr>
              <a:t>● </a:t>
            </a:r>
            <a:r>
              <a:rPr lang="en-US" sz="1800" b="0" i="0" u="none" strike="noStrike" baseline="0" dirty="0">
                <a:latin typeface="TimesNewRomanPSMT"/>
              </a:rPr>
              <a:t>Allow users to control the novel views to be rendered and synthesized</a:t>
            </a:r>
          </a:p>
          <a:p>
            <a:pPr algn="l"/>
            <a:r>
              <a:rPr lang="en-US" sz="1800" b="0" i="0" u="none" strike="noStrike" baseline="0" dirty="0">
                <a:latin typeface="ArialMT"/>
              </a:rPr>
              <a:t>○ </a:t>
            </a:r>
            <a:r>
              <a:rPr lang="en-US" sz="1800" b="0" i="0" u="none" strike="noStrike" baseline="0" dirty="0">
                <a:latin typeface="TimesNewRomanPSMT"/>
              </a:rPr>
              <a:t>First single image captures then full video keyframing</a:t>
            </a:r>
          </a:p>
          <a:p>
            <a:pPr algn="l"/>
            <a:r>
              <a:rPr lang="en-US" sz="1800" b="0" i="0" u="none" strike="noStrike" baseline="0" dirty="0">
                <a:latin typeface="ArialMT"/>
              </a:rPr>
              <a:t>● </a:t>
            </a:r>
            <a:r>
              <a:rPr lang="en-US" sz="1800" b="0" i="0" u="none" strike="noStrike" baseline="0" dirty="0">
                <a:latin typeface="TimesNewRomanPSMT"/>
              </a:rPr>
              <a:t>Optimization</a:t>
            </a:r>
          </a:p>
          <a:p>
            <a:pPr algn="l"/>
            <a:r>
              <a:rPr lang="en-US" sz="1800" b="0" i="0" u="none" strike="noStrike" baseline="0" dirty="0">
                <a:latin typeface="ArialMT"/>
              </a:rPr>
              <a:t>○ </a:t>
            </a:r>
            <a:r>
              <a:rPr lang="en-US" sz="1800" b="0" i="0" u="none" strike="noStrike" baseline="0" dirty="0">
                <a:latin typeface="TimesNewRomanPSMT"/>
              </a:rPr>
              <a:t>Choosing optimal photos for </a:t>
            </a:r>
            <a:r>
              <a:rPr lang="en-US" sz="1800" b="0" i="0" u="none" strike="noStrike" baseline="0" dirty="0" err="1">
                <a:latin typeface="TimesNewRomanPSMT"/>
              </a:rPr>
              <a:t>NeRF</a:t>
            </a:r>
            <a:r>
              <a:rPr lang="en-US" sz="1800" b="0" i="0" u="none" strike="noStrike" baseline="0" dirty="0">
                <a:latin typeface="TimesNewRomanPSMT"/>
              </a:rPr>
              <a:t> from a video</a:t>
            </a:r>
          </a:p>
          <a:p>
            <a:pPr algn="l"/>
            <a:r>
              <a:rPr lang="en-US" sz="1800" b="0" i="0" u="none" strike="noStrike" baseline="0" dirty="0">
                <a:latin typeface="ArialMT"/>
              </a:rPr>
              <a:t>○ </a:t>
            </a:r>
            <a:r>
              <a:rPr lang="en-US" sz="1800" b="0" i="0" u="none" strike="noStrike" baseline="0" dirty="0">
                <a:latin typeface="TimesNewRomanPSMT"/>
              </a:rPr>
              <a:t>Automatically determining parameters</a:t>
            </a:r>
          </a:p>
          <a:p>
            <a:pPr algn="l"/>
            <a:r>
              <a:rPr lang="en-US" sz="1800" b="0" i="0" u="none" strike="noStrike" baseline="0" dirty="0">
                <a:latin typeface="ArialMT"/>
              </a:rPr>
              <a:t>● </a:t>
            </a:r>
            <a:r>
              <a:rPr lang="en-US" sz="1800" b="0" i="0" u="none" strike="noStrike" baseline="0" dirty="0">
                <a:latin typeface="TimesNewRomanPSMT"/>
              </a:rPr>
              <a:t>Adding/enhancing web features</a:t>
            </a:r>
          </a:p>
          <a:p>
            <a:pPr algn="l"/>
            <a:r>
              <a:rPr lang="en-US" sz="1800" b="0" i="0" u="none" strike="noStrike" baseline="0" dirty="0">
                <a:latin typeface="ArialMT"/>
              </a:rPr>
              <a:t>● </a:t>
            </a:r>
            <a:r>
              <a:rPr lang="en-US" sz="1800" b="0" i="0" u="none" strike="noStrike" baseline="0" dirty="0">
                <a:latin typeface="TimesNewRomanPSMT"/>
              </a:rPr>
              <a:t>Stylizing website</a:t>
            </a:r>
          </a:p>
          <a:p>
            <a:pPr algn="l"/>
            <a:r>
              <a:rPr lang="en-US" sz="1800" b="0" i="0" u="none" strike="noStrike" baseline="0" dirty="0">
                <a:latin typeface="ArialMT"/>
              </a:rPr>
              <a:t>● </a:t>
            </a:r>
            <a:r>
              <a:rPr lang="en-US" sz="1800" b="0" i="0" u="none" strike="noStrike" baseline="0" dirty="0">
                <a:latin typeface="TimesNewRomanPSMT"/>
              </a:rPr>
              <a:t>Whole application integration</a:t>
            </a:r>
            <a:endParaRPr lang="en-US" dirty="0"/>
          </a:p>
        </p:txBody>
      </p:sp>
    </p:spTree>
    <p:extLst>
      <p:ext uri="{BB962C8B-B14F-4D97-AF65-F5344CB8AC3E}">
        <p14:creationId xmlns:p14="http://schemas.microsoft.com/office/powerpoint/2010/main" val="251003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C670-350B-9FF6-0D8F-749BB15E4985}"/>
              </a:ext>
            </a:extLst>
          </p:cNvPr>
          <p:cNvSpPr>
            <a:spLocks noGrp="1"/>
          </p:cNvSpPr>
          <p:nvPr>
            <p:ph type="title"/>
          </p:nvPr>
        </p:nvSpPr>
        <p:spPr>
          <a:xfrm>
            <a:off x="521716" y="2773363"/>
            <a:ext cx="10026650" cy="655637"/>
          </a:xfrm>
        </p:spPr>
        <p:txBody>
          <a:bodyPr>
            <a:normAutofit/>
          </a:bodyPr>
          <a:lstStyle/>
          <a:p>
            <a:r>
              <a:rPr lang="en-US" dirty="0"/>
              <a:t>Progress / issues to date</a:t>
            </a:r>
          </a:p>
        </p:txBody>
      </p:sp>
      <p:sp>
        <p:nvSpPr>
          <p:cNvPr id="3" name="Content Placeholder 2">
            <a:extLst>
              <a:ext uri="{FF2B5EF4-FFF2-40B4-BE49-F238E27FC236}">
                <a16:creationId xmlns:a16="http://schemas.microsoft.com/office/drawing/2014/main" id="{C8B2F7FE-1868-9B2F-6B1C-9D1BB95F5517}"/>
              </a:ext>
            </a:extLst>
          </p:cNvPr>
          <p:cNvSpPr>
            <a:spLocks noGrp="1"/>
          </p:cNvSpPr>
          <p:nvPr>
            <p:ph idx="1"/>
          </p:nvPr>
        </p:nvSpPr>
        <p:spPr>
          <a:xfrm>
            <a:off x="521716" y="895731"/>
            <a:ext cx="10026650" cy="1373124"/>
          </a:xfrm>
        </p:spPr>
        <p:txBody>
          <a:bodyPr/>
          <a:lstStyle/>
          <a:p>
            <a:r>
              <a:rPr lang="en-US" dirty="0"/>
              <a:t>Researching and updating data collection references. Reviewing repository scripts and filings. Delete </a:t>
            </a:r>
            <a:r>
              <a:rPr lang="en-US" dirty="0" err="1"/>
              <a:t>unuseful</a:t>
            </a:r>
            <a:r>
              <a:rPr lang="en-US" dirty="0"/>
              <a:t> logging for different tech such as GAN.</a:t>
            </a:r>
          </a:p>
        </p:txBody>
      </p:sp>
      <p:sp>
        <p:nvSpPr>
          <p:cNvPr id="4" name="Title 1">
            <a:extLst>
              <a:ext uri="{FF2B5EF4-FFF2-40B4-BE49-F238E27FC236}">
                <a16:creationId xmlns:a16="http://schemas.microsoft.com/office/drawing/2014/main" id="{57DE6869-4E4C-75EF-5BF7-2C7687977DDA}"/>
              </a:ext>
            </a:extLst>
          </p:cNvPr>
          <p:cNvSpPr txBox="1">
            <a:spLocks/>
          </p:cNvSpPr>
          <p:nvPr/>
        </p:nvSpPr>
        <p:spPr>
          <a:xfrm>
            <a:off x="521716" y="240094"/>
            <a:ext cx="10026650" cy="655637"/>
          </a:xfrm>
          <a:prstGeom prst="rect">
            <a:avLst/>
          </a:prstGeom>
        </p:spPr>
        <p:txBody>
          <a:bodyPr vert="horz" lIns="0" tIns="0" rIns="0" bIns="0" rtlCol="0" anchor="t" anchorCtr="0">
            <a:normAutofit fontScale="97500"/>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r>
              <a:rPr lang="en-US" dirty="0"/>
              <a:t>Contributions</a:t>
            </a:r>
          </a:p>
        </p:txBody>
      </p:sp>
      <p:sp>
        <p:nvSpPr>
          <p:cNvPr id="5" name="TextBox 4">
            <a:extLst>
              <a:ext uri="{FF2B5EF4-FFF2-40B4-BE49-F238E27FC236}">
                <a16:creationId xmlns:a16="http://schemas.microsoft.com/office/drawing/2014/main" id="{A0EAA985-78DF-43EC-EFA6-54761E72FAEE}"/>
              </a:ext>
            </a:extLst>
          </p:cNvPr>
          <p:cNvSpPr txBox="1"/>
          <p:nvPr/>
        </p:nvSpPr>
        <p:spPr>
          <a:xfrm>
            <a:off x="631469" y="3564176"/>
            <a:ext cx="10316728" cy="923330"/>
          </a:xfrm>
          <a:prstGeom prst="rect">
            <a:avLst/>
          </a:prstGeom>
          <a:noFill/>
        </p:spPr>
        <p:txBody>
          <a:bodyPr wrap="square" rtlCol="0">
            <a:spAutoFit/>
          </a:bodyPr>
          <a:lstStyle/>
          <a:p>
            <a:r>
              <a:rPr lang="en-US" dirty="0"/>
              <a:t>Making the </a:t>
            </a:r>
            <a:r>
              <a:rPr lang="en-US" dirty="0" err="1"/>
              <a:t>NeRF</a:t>
            </a:r>
            <a:r>
              <a:rPr lang="en-US" dirty="0"/>
              <a:t> easier to access by more users. Adding for specific instructions with the setup and understanding the developing intention. Some issues include time consumption of image process and making from base installation into web servers.</a:t>
            </a:r>
          </a:p>
        </p:txBody>
      </p:sp>
    </p:spTree>
    <p:extLst>
      <p:ext uri="{BB962C8B-B14F-4D97-AF65-F5344CB8AC3E}">
        <p14:creationId xmlns:p14="http://schemas.microsoft.com/office/powerpoint/2010/main" val="372426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theme/theme1.xml><?xml version="1.0" encoding="utf-8"?>
<a:theme xmlns:a="http://schemas.openxmlformats.org/drawingml/2006/main" name="Leaf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42</TotalTime>
  <Words>253</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ArialMT</vt:lpstr>
      <vt:lpstr>TimesNewRomanPSMT</vt:lpstr>
      <vt:lpstr>Arial</vt:lpstr>
      <vt:lpstr>Avenir Next LT Pro Light</vt:lpstr>
      <vt:lpstr>Rockwell Nova Light</vt:lpstr>
      <vt:lpstr>Wingdings</vt:lpstr>
      <vt:lpstr>LeafVTI</vt:lpstr>
      <vt:lpstr>PowerPoint Presentation</vt:lpstr>
      <vt:lpstr>GoaL Description</vt:lpstr>
      <vt:lpstr>Progress / issues to 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weiting</dc:creator>
  <cp:lastModifiedBy>weiting</cp:lastModifiedBy>
  <cp:revision>2</cp:revision>
  <dcterms:created xsi:type="dcterms:W3CDTF">2022-07-15T13:31:51Z</dcterms:created>
  <dcterms:modified xsi:type="dcterms:W3CDTF">2022-07-15T14:24:37Z</dcterms:modified>
</cp:coreProperties>
</file>