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93" d="100"/>
          <a:sy n="93" d="100"/>
        </p:scale>
        <p:origin x="6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June 28,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912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June 28,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60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June 28,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3449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June 28,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04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June 28,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214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June 28,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0084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June 28,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4373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June 28,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4114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June 28,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6835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June 28,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61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June 28,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8000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June 28,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1578311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7A2F8-C1C5-14F3-9A0D-70700CF51736}"/>
              </a:ext>
            </a:extLst>
          </p:cNvPr>
          <p:cNvSpPr>
            <a:spLocks noGrp="1"/>
          </p:cNvSpPr>
          <p:nvPr>
            <p:ph type="ctrTitle"/>
          </p:nvPr>
        </p:nvSpPr>
        <p:spPr>
          <a:xfrm>
            <a:off x="1349567" y="619199"/>
            <a:ext cx="9492866" cy="576000"/>
          </a:xfrm>
        </p:spPr>
        <p:txBody>
          <a:bodyPr wrap="square" anchor="t">
            <a:noAutofit/>
          </a:bodyPr>
          <a:lstStyle/>
          <a:p>
            <a:r>
              <a:rPr lang="en-US" sz="4000" b="0" i="0" dirty="0">
                <a:solidFill>
                  <a:srgbClr val="DCDDDE"/>
                </a:solidFill>
                <a:effectLst/>
                <a:latin typeface="Whitney"/>
              </a:rPr>
              <a:t>Text-to-speech API</a:t>
            </a:r>
            <a:endParaRPr lang="en-US" sz="4000" dirty="0"/>
          </a:p>
        </p:txBody>
      </p:sp>
      <p:sp>
        <p:nvSpPr>
          <p:cNvPr id="3" name="Subtitle 2">
            <a:extLst>
              <a:ext uri="{FF2B5EF4-FFF2-40B4-BE49-F238E27FC236}">
                <a16:creationId xmlns:a16="http://schemas.microsoft.com/office/drawing/2014/main" id="{21388397-1AE4-C786-CBA4-EC845BC65CDD}"/>
              </a:ext>
            </a:extLst>
          </p:cNvPr>
          <p:cNvSpPr>
            <a:spLocks noGrp="1"/>
          </p:cNvSpPr>
          <p:nvPr>
            <p:ph type="subTitle" idx="1"/>
          </p:nvPr>
        </p:nvSpPr>
        <p:spPr>
          <a:xfrm>
            <a:off x="1349568" y="1265256"/>
            <a:ext cx="9492866" cy="340414"/>
          </a:xfrm>
        </p:spPr>
        <p:txBody>
          <a:bodyPr wrap="square">
            <a:normAutofit/>
          </a:bodyPr>
          <a:lstStyle/>
          <a:p>
            <a:r>
              <a:rPr lang="en-US" sz="1800" dirty="0">
                <a:solidFill>
                  <a:schemeClr val="tx1">
                    <a:lumMod val="50000"/>
                  </a:schemeClr>
                </a:solidFill>
                <a:latin typeface="-apple-system"/>
              </a:rPr>
              <a:t>C</a:t>
            </a:r>
            <a:r>
              <a:rPr lang="en-US" sz="1800" b="0" i="0" dirty="0">
                <a:solidFill>
                  <a:schemeClr val="tx1">
                    <a:lumMod val="50000"/>
                  </a:schemeClr>
                </a:solidFill>
                <a:effectLst/>
                <a:latin typeface="-apple-system"/>
              </a:rPr>
              <a:t>reate a interface to interact text to human generated recorded messages</a:t>
            </a:r>
            <a:endParaRPr lang="en-US" sz="1800" dirty="0">
              <a:solidFill>
                <a:schemeClr val="tx1">
                  <a:lumMod val="50000"/>
                </a:schemeClr>
              </a:solidFill>
            </a:endParaRPr>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A network created with lines and dots">
            <a:extLst>
              <a:ext uri="{FF2B5EF4-FFF2-40B4-BE49-F238E27FC236}">
                <a16:creationId xmlns:a16="http://schemas.microsoft.com/office/drawing/2014/main" id="{8FB73FE1-AD84-DABA-6C6E-93F7A4350CEB}"/>
              </a:ext>
            </a:extLst>
          </p:cNvPr>
          <p:cNvPicPr>
            <a:picLocks noChangeAspect="1"/>
          </p:cNvPicPr>
          <p:nvPr/>
        </p:nvPicPr>
        <p:blipFill rotWithShape="1">
          <a:blip r:embed="rId2"/>
          <a:srcRect t="32238" b="9312"/>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353368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4F65-6800-8E5A-0249-FE5F05688805}"/>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C8B79CA2-17AD-3296-D306-F4948854503E}"/>
              </a:ext>
            </a:extLst>
          </p:cNvPr>
          <p:cNvSpPr>
            <a:spLocks noGrp="1"/>
          </p:cNvSpPr>
          <p:nvPr>
            <p:ph idx="1"/>
          </p:nvPr>
        </p:nvSpPr>
        <p:spPr/>
        <p:txBody>
          <a:bodyPr>
            <a:noAutofit/>
          </a:bodyPr>
          <a:lstStyle/>
          <a:p>
            <a:r>
              <a:rPr lang="en-US" sz="1600"/>
              <a:t>Making </a:t>
            </a:r>
            <a:r>
              <a:rPr lang="en-US" sz="1600" dirty="0"/>
              <a:t>interactive voice response (IVR) systems makes the use of text-to-speech (TTS) systems more appealing unified messaging systems (UMS) make use of oral access to any written information such as fax, e-mail, textual databases growing demand from dialog systems, including robots and agents dialog systems use natural speech input and user expects the answer naturally sounding response, too voice access to databases (price list, events) read aloud systems for people at work or visually impaired.</a:t>
            </a:r>
          </a:p>
          <a:p>
            <a:endParaRPr lang="en-US" sz="1600" dirty="0"/>
          </a:p>
        </p:txBody>
      </p:sp>
    </p:spTree>
    <p:extLst>
      <p:ext uri="{BB962C8B-B14F-4D97-AF65-F5344CB8AC3E}">
        <p14:creationId xmlns:p14="http://schemas.microsoft.com/office/powerpoint/2010/main" val="163988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4C4-6289-00DE-24BE-E528E2D355C1}"/>
              </a:ext>
            </a:extLst>
          </p:cNvPr>
          <p:cNvSpPr>
            <a:spLocks noGrp="1"/>
          </p:cNvSpPr>
          <p:nvPr>
            <p:ph type="title"/>
          </p:nvPr>
        </p:nvSpPr>
        <p:spPr/>
        <p:txBody>
          <a:bodyPr/>
          <a:lstStyle/>
          <a:p>
            <a:r>
              <a:rPr lang="en-US" dirty="0"/>
              <a:t>Feature ideas</a:t>
            </a:r>
          </a:p>
        </p:txBody>
      </p:sp>
      <p:sp>
        <p:nvSpPr>
          <p:cNvPr id="3" name="Content Placeholder 2">
            <a:extLst>
              <a:ext uri="{FF2B5EF4-FFF2-40B4-BE49-F238E27FC236}">
                <a16:creationId xmlns:a16="http://schemas.microsoft.com/office/drawing/2014/main" id="{6B0B7F94-1E37-98C8-4616-6839452C30E5}"/>
              </a:ext>
            </a:extLst>
          </p:cNvPr>
          <p:cNvSpPr>
            <a:spLocks noGrp="1"/>
          </p:cNvSpPr>
          <p:nvPr>
            <p:ph idx="1"/>
          </p:nvPr>
        </p:nvSpPr>
        <p:spPr/>
        <p:txBody>
          <a:bodyPr/>
          <a:lstStyle/>
          <a:p>
            <a:r>
              <a:rPr lang="en-US" b="0" i="0" dirty="0">
                <a:solidFill>
                  <a:schemeClr val="tx1">
                    <a:lumMod val="95000"/>
                  </a:schemeClr>
                </a:solidFill>
                <a:effectLst/>
                <a:latin typeface="Calibri" panose="020F0502020204030204" pitchFamily="34" charset="0"/>
              </a:rPr>
              <a:t>Different variation of dialogs</a:t>
            </a:r>
          </a:p>
          <a:p>
            <a:r>
              <a:rPr lang="en-US" b="0" i="0" dirty="0">
                <a:solidFill>
                  <a:schemeClr val="tx1">
                    <a:lumMod val="95000"/>
                  </a:schemeClr>
                </a:solidFill>
                <a:effectLst/>
                <a:latin typeface="Calibri" panose="020F0502020204030204" pitchFamily="34" charset="0"/>
              </a:rPr>
              <a:t>Store smallest sound element</a:t>
            </a:r>
          </a:p>
          <a:p>
            <a:r>
              <a:rPr lang="en-US" dirty="0">
                <a:solidFill>
                  <a:schemeClr val="tx1">
                    <a:lumMod val="95000"/>
                  </a:schemeClr>
                </a:solidFill>
              </a:rPr>
              <a:t>URL link implement</a:t>
            </a:r>
          </a:p>
          <a:p>
            <a:r>
              <a:rPr lang="en-US" dirty="0">
                <a:solidFill>
                  <a:schemeClr val="tx1">
                    <a:lumMod val="95000"/>
                  </a:schemeClr>
                </a:solidFill>
              </a:rPr>
              <a:t>Pitch adjustment</a:t>
            </a:r>
          </a:p>
          <a:p>
            <a:r>
              <a:rPr lang="en-US" dirty="0">
                <a:solidFill>
                  <a:schemeClr val="tx1">
                    <a:lumMod val="95000"/>
                  </a:schemeClr>
                </a:solidFill>
              </a:rPr>
              <a:t>Speech speed control</a:t>
            </a:r>
          </a:p>
          <a:p>
            <a:r>
              <a:rPr lang="en-US" dirty="0">
                <a:solidFill>
                  <a:schemeClr val="tx1">
                    <a:lumMod val="95000"/>
                  </a:schemeClr>
                </a:solidFill>
              </a:rPr>
              <a:t>Pause and continue</a:t>
            </a:r>
          </a:p>
        </p:txBody>
      </p:sp>
    </p:spTree>
    <p:extLst>
      <p:ext uri="{BB962C8B-B14F-4D97-AF65-F5344CB8AC3E}">
        <p14:creationId xmlns:p14="http://schemas.microsoft.com/office/powerpoint/2010/main" val="4097720025"/>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C2F31"/>
      </a:dk2>
      <a:lt2>
        <a:srgbClr val="F1F3F0"/>
      </a:lt2>
      <a:accent1>
        <a:srgbClr val="A84DC3"/>
      </a:accent1>
      <a:accent2>
        <a:srgbClr val="6B43B5"/>
      </a:accent2>
      <a:accent3>
        <a:srgbClr val="4D54C3"/>
      </a:accent3>
      <a:accent4>
        <a:srgbClr val="3B74B1"/>
      </a:accent4>
      <a:accent5>
        <a:srgbClr val="4DB7C3"/>
      </a:accent5>
      <a:accent6>
        <a:srgbClr val="3BB18C"/>
      </a:accent6>
      <a:hlink>
        <a:srgbClr val="3C95B5"/>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101</TotalTime>
  <Words>128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-apple-system</vt:lpstr>
      <vt:lpstr>Whitney</vt:lpstr>
      <vt:lpstr>Arial</vt:lpstr>
      <vt:lpstr>Avenir Next LT Pro</vt:lpstr>
      <vt:lpstr>Calibri</vt:lpstr>
      <vt:lpstr>Sagona Book</vt:lpstr>
      <vt:lpstr>The Hand Extrablack</vt:lpstr>
      <vt:lpstr>BlobVTI</vt:lpstr>
      <vt:lpstr>Text-to-speech API</vt:lpstr>
      <vt:lpstr>What does it do?</vt:lpstr>
      <vt:lpstr>Feature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Text-to-speech API</dc:title>
  <dc:creator>weiting</dc:creator>
  <cp:lastModifiedBy>weiting</cp:lastModifiedBy>
  <cp:revision>1</cp:revision>
  <dcterms:created xsi:type="dcterms:W3CDTF">2022-06-28T12:24:30Z</dcterms:created>
  <dcterms:modified xsi:type="dcterms:W3CDTF">2022-06-28T14:06:15Z</dcterms:modified>
</cp:coreProperties>
</file>