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C41F6-B15F-4912-A314-7DAD5C616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6EFAC-9209-417B-859A-430C9230B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E7C13-4715-462A-8AA6-E01A47F78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FDD2-9EA4-4FAE-A9D0-B49E9923AA38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1BB67-4A50-4FD6-8067-8004232A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C4CC6-7B87-4658-AC04-51AF25A4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5C64-6A31-4DD9-BD16-E9604A67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2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E284-BBB0-43A4-BAE8-A536C071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245DE-2369-4615-AC35-DF62D1B4D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24B0A-FCB4-49B8-9BEE-EC54CAA3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FDD2-9EA4-4FAE-A9D0-B49E9923AA38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C9D72-5995-4A89-B8BC-3E8912EC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686F0-7C05-4BF3-9C9C-7F2B34AE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5C64-6A31-4DD9-BD16-E9604A67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6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BEB000-B2A1-4488-9012-3B9806943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BCD47-0331-4292-BBDB-BBE45FA79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36D65-5F3B-4B05-B799-40630CB0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FDD2-9EA4-4FAE-A9D0-B49E9923AA38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8EF9E-154D-4E47-A27D-3A59BDBBB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2447F-1797-4123-800F-BF60CCFA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5C64-6A31-4DD9-BD16-E9604A67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1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A839-19BA-4F64-B460-91913478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72049-1F64-4E0B-9AF5-015BBCB59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D10CA-8B0D-4833-8263-9D93F401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FDD2-9EA4-4FAE-A9D0-B49E9923AA38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E7716-B8A2-4552-96A9-641B9A85D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0AE26-1DD2-46AF-B8FE-51FD5D0D6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5C64-6A31-4DD9-BD16-E9604A67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7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0297-1CB1-4E04-AD6D-C9E81E2E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7D683-EE14-4699-9D20-018032D1D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50093-28FE-4213-AF2B-62E88CCF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FDD2-9EA4-4FAE-A9D0-B49E9923AA38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3BB8A-CA4B-4DF7-9DC9-C9135A8B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F2386-1E1B-4C13-A8A7-321DB878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5C64-6A31-4DD9-BD16-E9604A67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7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C6E5-C10F-4B31-A51D-1E597F1D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66A2B-4945-47EB-A906-1C3C2FB46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C3CEC-174E-4AE5-83E3-2BC48A14E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AC346-F602-4E3A-AF13-BAFC838D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FDD2-9EA4-4FAE-A9D0-B49E9923AA38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4CCDC-0AE7-45B4-998F-8955B3EA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3429D-E8C0-45EE-AC61-45AC0B8E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5C64-6A31-4DD9-BD16-E9604A67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9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1759-7EF7-4820-82C1-FF68A421A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C4EB2-2760-46F8-9886-F36D37BFE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CB248-473E-4712-B60F-69A79349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80480-4FC0-4EB2-AD45-2016B70BF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0F581-173C-49D0-B3F6-309DEDF08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3EE71-9D51-4AC5-A49F-E595AA2F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FDD2-9EA4-4FAE-A9D0-B49E9923AA38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E8A53-0122-489C-9278-B6D1C5C4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F98E64-D407-46DB-8859-6E1D1BF9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5C64-6A31-4DD9-BD16-E9604A67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5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1ABD-666D-4A3B-89B7-75BA049D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444D7-2990-4EB3-95CD-36F43211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FDD2-9EA4-4FAE-A9D0-B49E9923AA38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F390D-363D-40A2-8C60-ACA70B1D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DC272-236E-4DAB-A335-9FA09299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5C64-6A31-4DD9-BD16-E9604A67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1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F088E-25DA-41AA-9FEE-D17AEAB7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FDD2-9EA4-4FAE-A9D0-B49E9923AA38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AA91-7142-465F-ADC8-737296E9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6395A-54DF-4EDA-84F0-170502D0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5C64-6A31-4DD9-BD16-E9604A67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9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0BBA-7C1E-412A-A8FA-57256819C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19873-1C0A-488E-A5E7-CF42395D1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39DCE-517A-4F32-BE35-AE987B3C8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BF961-D0CF-4D0B-ADC5-3B0131A8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FDD2-9EA4-4FAE-A9D0-B49E9923AA38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2FAED-5A95-4EB4-85C8-B970625F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3CFB6-7DD1-459C-9675-4F7C8911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5C64-6A31-4DD9-BD16-E9604A67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B4148-725F-4D69-B688-880C98B2C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1C3F66-EE49-466A-84DE-0DE4B4DFB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70003-9CDE-4284-A2DC-8B9BA5E1E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3B487-3F4F-423F-B07E-E3788040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FDD2-9EA4-4FAE-A9D0-B49E9923AA38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CB033-F424-402F-91E4-102BC63E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1F2F9-D206-4642-93FA-87BB6A60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5C64-6A31-4DD9-BD16-E9604A67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6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0E7D1-B243-4381-A1BE-2C211788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28217-4857-4659-B1B8-0D35A4842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D9C8D-943C-4B47-8B67-1233B9865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1FDD2-9EA4-4FAE-A9D0-B49E9923AA38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BBE4A-A97F-492C-833F-44496FEF0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61653-3377-4CED-850B-B145DEC59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A5C64-6A31-4DD9-BD16-E9604A67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DC41-2561-474D-BF33-1444C3E1E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-1108908"/>
            <a:ext cx="9144000" cy="2387600"/>
          </a:xfrm>
        </p:spPr>
        <p:txBody>
          <a:bodyPr>
            <a:normAutofit/>
          </a:bodyPr>
          <a:lstStyle/>
          <a:p>
            <a:r>
              <a:rPr lang="th-TH" sz="48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ประวัติความเป็นมา</a:t>
            </a:r>
            <a:endParaRPr lang="en-US" sz="4800" b="1" dirty="0">
              <a:latin typeface="Ekkamai Standard" panose="02000506000000020003" pitchFamily="2" charset="0"/>
              <a:cs typeface="Ekkamai Standard" panose="02000506000000020003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C901A-1E08-4854-B728-E7DAB69A3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730" y="1720227"/>
            <a:ext cx="11668539" cy="2387599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th-TH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	ปัญหาในปัจจุบัน ผู้คนส่วนมากในประเทศไทยมีพฤติกรรมการใช้โทรศัพท์เฉลี่ย 4.2 ชั่วโมงต่อวัน ทำให้อาจส่งผลในเรื่องของการแบ่งเวลาในการทำกิจกรรมอย่างอื่นๆรวมไปถึงเรื่องสุขภาพสายตาอาจเสื่อยเสีย คณะผู้จัดจึงได้จัดทำแอพพลิเคชั่น เพื่อให้ผู้ใช้สามารถลดพฤติกรรมการใช้โทรศัพท์โดยมีการแจ้งเตือนเพื่อให้ผู้ใช้ได้รับรู้ว่าควรใช้งานโทรศัพท์มากน้อยเพียงใด ทำให้ผู้ใช้ได้ตระหนักและเห็นความสำคัญในการจัดสรรเวลาการใช้งานโทรศัพท์มากขึ้น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7EFF62-B7FA-4567-A819-3C463E5C0C98}"/>
              </a:ext>
            </a:extLst>
          </p:cNvPr>
          <p:cNvSpPr txBox="1">
            <a:spLocks/>
          </p:cNvSpPr>
          <p:nvPr/>
        </p:nvSpPr>
        <p:spPr>
          <a:xfrm>
            <a:off x="576469" y="4805365"/>
            <a:ext cx="11039062" cy="2387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GOAL :  </a:t>
            </a:r>
            <a:r>
              <a:rPr lang="th-TH" sz="32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ลดพฤติกรรมการใช้งานโทรศัพท์</a:t>
            </a:r>
            <a:endParaRPr lang="en-US" sz="3200" b="1" dirty="0">
              <a:latin typeface="Ekkamai Standard" panose="02000506000000020003" pitchFamily="2" charset="0"/>
              <a:cs typeface="Ekkamai Standard" panose="02000506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5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Ekkamai Standard</vt:lpstr>
      <vt:lpstr>Office Theme</vt:lpstr>
      <vt:lpstr>ประวัติความเป็นมา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ประวัติความเป็นมา</dc:title>
  <dc:creator>milk</dc:creator>
  <cp:lastModifiedBy>milk</cp:lastModifiedBy>
  <cp:revision>2</cp:revision>
  <dcterms:created xsi:type="dcterms:W3CDTF">2018-04-22T04:55:59Z</dcterms:created>
  <dcterms:modified xsi:type="dcterms:W3CDTF">2018-04-22T05:11:10Z</dcterms:modified>
</cp:coreProperties>
</file>