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9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8B1E-7793-4C31-ADDE-DF145495A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20F9E-A806-4660-B195-EE3FD969D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2E071-A90B-4A11-88D3-A1FD99B5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5AA3-8F12-4B46-BF14-88CA96B620D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59F0E-C474-4294-9B36-BB5EBBEB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AEB96-2567-400C-9BB0-23D67D02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7C3-02A2-4EE8-A34F-4EA02CD5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3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013C-4C39-4DC3-8907-44B0FF23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3AF7E-3FF6-4EAA-ADD7-8161E4325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61641-5DA1-4F71-9DA3-E00EA4BA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5AA3-8F12-4B46-BF14-88CA96B620D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A8798-9235-4D0A-BADD-00573411B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E04C4-91C3-43C7-8C23-82FCD38E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7C3-02A2-4EE8-A34F-4EA02CD5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1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06C0FC-E174-4159-BAAB-2AB794A7C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036A5-1981-4765-AD93-33DC77A14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65BBD-508D-4B17-AE1A-C4E010F8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5AA3-8F12-4B46-BF14-88CA96B620D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64544-C09B-432B-BAEE-BC740896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A90EC-BB5D-406B-BCBF-B8803751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7C3-02A2-4EE8-A34F-4EA02CD5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8DF1-72DD-42D5-B09D-4237D338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E3DBB-7AF6-48E8-9C37-B8B04B2AD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5D590-5B9B-44B1-B5E3-786BB066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5AA3-8F12-4B46-BF14-88CA96B620D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1DCB-5996-453C-B264-FC235DC5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3CDCB-2B6A-4121-AB4F-EC96D40C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7C3-02A2-4EE8-A34F-4EA02CD5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3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B488-590C-4807-BF80-552BDB6D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F45C9-52F1-4663-A1DD-DFED0D4E5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7D764-0FA1-4FE9-8212-702FDF8A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5AA3-8F12-4B46-BF14-88CA96B620D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FC897-96D1-4E8A-B93A-41C442DE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34395-D424-4E03-BE56-5CD12C63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7C3-02A2-4EE8-A34F-4EA02CD5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5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9F4C8-0FAF-4CCD-96D2-BCC548CE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EF8A0-125A-4E28-8AD7-5976CB66D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85F63-0FE6-464C-A716-613E220B8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98800-E18A-46AA-8235-F7E3DB86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5AA3-8F12-4B46-BF14-88CA96B620D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BFBAB-284C-42BD-92BA-140A1F93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47ED1-3E90-44BE-A454-E0D177FD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7C3-02A2-4EE8-A34F-4EA02CD5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1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2131-8D8E-4DBF-85A5-67D0D748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3C14D-366E-4B2E-838C-197CAEEC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59896-B0FB-491E-967C-8E73FDF74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11F4C-5CB3-4C59-944E-395CC91E7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917EF-D7CF-4D63-85AF-EF8F85946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C39AFB-C3C4-4A43-B1C8-36575A3E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5AA3-8F12-4B46-BF14-88CA96B620D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C9AAE-E735-434B-83A7-C69AEB47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D63AF-AB1F-4DD4-8ACB-568EA59F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7C3-02A2-4EE8-A34F-4EA02CD5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4292-9489-4DF8-961F-448CAF33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D48C0-D2F5-4594-AAEE-87218523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5AA3-8F12-4B46-BF14-88CA96B620D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A1ABB-00AC-4C38-81D8-8A310352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1EAE8-977C-4D97-A3F2-48FDD690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7C3-02A2-4EE8-A34F-4EA02CD5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3D5CA-B83D-4510-8BCD-204CFDFE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5AA3-8F12-4B46-BF14-88CA96B620D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79F1B-0EE6-4FAA-9CB2-58B04676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736DC-5ED2-44E6-9851-03D622C9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7C3-02A2-4EE8-A34F-4EA02CD5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0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5762-16BB-4170-8143-6E6BE77D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2C06B-EBE4-4DF9-98F6-FFCD5951F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D50B8-D56F-4EDE-8C51-A23028C54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D96F7-D9C1-4243-802A-F16BF48F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5AA3-8F12-4B46-BF14-88CA96B620D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F9AE5-5796-40A0-ABE0-82F1F0A6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12EEF-C683-42EC-A790-BCA273E3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7C3-02A2-4EE8-A34F-4EA02CD5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B993-99DC-45D6-8A1A-7D42F0A7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299160-A4EA-4D81-B40A-5104530EB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91BCB-8184-4DC0-BCE0-5C42D776E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4B423-C3B9-4E2D-9301-2B577AAE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5AA3-8F12-4B46-BF14-88CA96B620D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D82F5-E04F-4E87-87B1-65B1B1C0B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FEAA4-F4E2-477E-A005-13F20CB6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7C3-02A2-4EE8-A34F-4EA02CD5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5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C5411-DE37-4384-BBBA-02B54631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2E793-1366-4A37-B7AB-251EBC0B3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AFA82-BE64-42E4-B221-DFBDD9DF6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65AA3-8F12-4B46-BF14-88CA96B620D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536C5-E179-418E-9804-EA3D1F8D5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D3877-7A80-4C9D-83A8-B69879B96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977C3-02A2-4EE8-A34F-4EA02CD5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7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AF6B-F856-40EF-9F0E-5F4108A6C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19131" y="-1554577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Persona : </a:t>
            </a:r>
            <a:r>
              <a:rPr lang="th-TH" sz="4800" dirty="0"/>
              <a:t>วิน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07A27-52DE-49B4-B2F0-F4270464D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1183" y="953431"/>
            <a:ext cx="2312604" cy="2690174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th-TH" sz="4400" dirty="0"/>
              <a:t>เพศ</a:t>
            </a:r>
            <a:r>
              <a:rPr lang="en-US" sz="4400" dirty="0"/>
              <a:t> :  </a:t>
            </a:r>
            <a:r>
              <a:rPr lang="th-TH" sz="4400" dirty="0"/>
              <a:t>ชาย		</a:t>
            </a:r>
          </a:p>
          <a:p>
            <a:pPr algn="l"/>
            <a:r>
              <a:rPr lang="th-TH" sz="4400" dirty="0"/>
              <a:t>อายุ </a:t>
            </a:r>
            <a:r>
              <a:rPr lang="en-US" sz="4400" dirty="0"/>
              <a:t>: 21		</a:t>
            </a:r>
            <a:endParaRPr lang="th-TH" sz="4400" dirty="0"/>
          </a:p>
          <a:p>
            <a:pPr algn="l"/>
            <a:r>
              <a:rPr lang="th-TH" sz="4400" dirty="0"/>
              <a:t>อาชีพ </a:t>
            </a:r>
            <a:r>
              <a:rPr lang="en-US" sz="4400" dirty="0"/>
              <a:t>: </a:t>
            </a:r>
            <a:r>
              <a:rPr lang="th-TH" sz="4400" dirty="0"/>
              <a:t>นักศึกษา</a:t>
            </a:r>
            <a:r>
              <a:rPr lang="en-US" sz="4400" dirty="0"/>
              <a:t>	</a:t>
            </a:r>
            <a:endParaRPr lang="th-TH" sz="4400" dirty="0"/>
          </a:p>
          <a:p>
            <a:pPr algn="l"/>
            <a:r>
              <a:rPr lang="th-TH" sz="4400" dirty="0"/>
              <a:t>สถานะ </a:t>
            </a:r>
            <a:r>
              <a:rPr lang="en-US" sz="4400" dirty="0"/>
              <a:t>: </a:t>
            </a:r>
            <a:r>
              <a:rPr lang="th-TH" sz="4400" dirty="0"/>
              <a:t>โสด</a:t>
            </a:r>
          </a:p>
          <a:p>
            <a:pPr algn="l"/>
            <a:r>
              <a:rPr lang="th-TH" sz="4400" dirty="0"/>
              <a:t>ที่อยู่ </a:t>
            </a:r>
            <a:r>
              <a:rPr lang="en-US" sz="4400" dirty="0"/>
              <a:t>: </a:t>
            </a:r>
            <a:r>
              <a:rPr lang="th-TH" sz="4400" dirty="0"/>
              <a:t>จังหวัดขอนแก่น</a:t>
            </a:r>
            <a:endParaRPr lang="en-US" sz="4400" dirty="0"/>
          </a:p>
          <a:p>
            <a:pPr algn="l"/>
            <a:r>
              <a:rPr lang="th-TH" sz="4400" dirty="0"/>
              <a:t>ส่วนสูง  </a:t>
            </a:r>
            <a:r>
              <a:rPr lang="en-US" sz="4400" dirty="0"/>
              <a:t>: 185 </a:t>
            </a:r>
            <a:r>
              <a:rPr lang="th-TH" sz="4400" dirty="0"/>
              <a:t>ซม.</a:t>
            </a:r>
          </a:p>
          <a:p>
            <a:pPr algn="l"/>
            <a:r>
              <a:rPr lang="th-TH" sz="4400" dirty="0"/>
              <a:t>น้ำหนัก  </a:t>
            </a:r>
            <a:r>
              <a:rPr lang="en-US" sz="4400" dirty="0"/>
              <a:t>:  80</a:t>
            </a:r>
            <a:r>
              <a:rPr lang="th-TH" sz="4400" dirty="0"/>
              <a:t>  กก.</a:t>
            </a:r>
            <a:endParaRPr lang="en-US" sz="4400" dirty="0"/>
          </a:p>
          <a:p>
            <a:pPr algn="l"/>
            <a:endParaRPr lang="th-TH" dirty="0"/>
          </a:p>
          <a:p>
            <a:pPr algn="l"/>
            <a:endParaRPr lang="th-TH" dirty="0"/>
          </a:p>
          <a:p>
            <a:pPr algn="l"/>
            <a:endParaRPr lang="en-US" dirty="0"/>
          </a:p>
        </p:txBody>
      </p:sp>
      <p:pic>
        <p:nvPicPr>
          <p:cNvPr id="1026" name="Picture 2" descr="https://scontent.fbkk14-1.fna.fbcdn.net/v/t34.18173-12/30185091_2026507697675754_1630732834_n.jpg?_nc_cat=0&amp;_nc_eui2=v1%3AAeFL-Kk43kEc5Ppwm1bzAS_eGlYtemqKut0C3JtHPrQdSB4X16PPSE1FyhbHLBzwKL5RR37vc75wruiSAXMClokGTEI54YLlIfb_7rywiRXCNA&amp;oh=bc0543b5986677bb231d22e06facd306&amp;oe=5ADB1BC2">
            <a:extLst>
              <a:ext uri="{FF2B5EF4-FFF2-40B4-BE49-F238E27FC236}">
                <a16:creationId xmlns:a16="http://schemas.microsoft.com/office/drawing/2014/main" id="{22ACFE8E-D242-4549-A57D-13CB0F17F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56" y="677497"/>
            <a:ext cx="2476352" cy="55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1775071-084B-470B-BD89-02951991F6E7}"/>
              </a:ext>
            </a:extLst>
          </p:cNvPr>
          <p:cNvSpPr txBox="1">
            <a:spLocks/>
          </p:cNvSpPr>
          <p:nvPr/>
        </p:nvSpPr>
        <p:spPr>
          <a:xfrm>
            <a:off x="6253839" y="626124"/>
            <a:ext cx="2312604" cy="269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Personality</a:t>
            </a:r>
          </a:p>
          <a:p>
            <a:pPr marL="342900" indent="-342900" algn="l">
              <a:buFontTx/>
              <a:buChar char="-"/>
            </a:pPr>
            <a:r>
              <a:rPr lang="th-TH" dirty="0"/>
              <a:t>อารมณ์ดี</a:t>
            </a:r>
          </a:p>
          <a:p>
            <a:pPr marL="342900" indent="-342900" algn="l">
              <a:buFontTx/>
              <a:buChar char="-"/>
            </a:pPr>
            <a:r>
              <a:rPr lang="th-TH" dirty="0"/>
              <a:t>มีความทะเยอทะยาน</a:t>
            </a:r>
          </a:p>
          <a:p>
            <a:pPr marL="342900" indent="-342900" algn="l">
              <a:buFontTx/>
              <a:buChar char="-"/>
            </a:pPr>
            <a:r>
              <a:rPr lang="th-TH" dirty="0"/>
              <a:t>ติดโทรศัพท์</a:t>
            </a:r>
          </a:p>
          <a:p>
            <a:pPr marL="342900" indent="-342900" algn="l">
              <a:buFontTx/>
              <a:buChar char="-"/>
            </a:pPr>
            <a:r>
              <a:rPr lang="th-TH" dirty="0"/>
              <a:t>เด็กเรียน</a:t>
            </a:r>
          </a:p>
          <a:p>
            <a:pPr marL="342900" indent="-342900" algn="l">
              <a:buFontTx/>
              <a:buChar char="-"/>
            </a:pPr>
            <a:endParaRPr lang="th-TH" dirty="0"/>
          </a:p>
          <a:p>
            <a:pPr marL="342900" indent="-342900" algn="l">
              <a:buFontTx/>
              <a:buChar char="-"/>
            </a:pPr>
            <a:endParaRPr lang="th-TH" dirty="0"/>
          </a:p>
          <a:p>
            <a:pPr algn="l"/>
            <a:endParaRPr lang="th-TH" dirty="0"/>
          </a:p>
          <a:p>
            <a:pPr algn="l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4D099CC-AC28-4B3F-BD64-BA5A66250D45}"/>
              </a:ext>
            </a:extLst>
          </p:cNvPr>
          <p:cNvSpPr txBox="1">
            <a:spLocks/>
          </p:cNvSpPr>
          <p:nvPr/>
        </p:nvSpPr>
        <p:spPr>
          <a:xfrm>
            <a:off x="3172804" y="3970911"/>
            <a:ext cx="3822361" cy="269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Goal </a:t>
            </a:r>
            <a:endParaRPr lang="th-TH" dirty="0"/>
          </a:p>
          <a:p>
            <a:pPr marL="342900" indent="-342900" algn="l">
              <a:buFontTx/>
              <a:buChar char="-"/>
            </a:pPr>
            <a:r>
              <a:rPr lang="th-TH" dirty="0"/>
              <a:t>อยากมีสุขภาพตาที่ดีขึ้น</a:t>
            </a:r>
          </a:p>
          <a:p>
            <a:pPr marL="342900" indent="-342900" algn="l">
              <a:buFontTx/>
              <a:buChar char="-"/>
            </a:pPr>
            <a:r>
              <a:rPr lang="th-TH" dirty="0"/>
              <a:t>อยากลดพฤติกรรมการใช้งานโทรศัพท์</a:t>
            </a:r>
          </a:p>
          <a:p>
            <a:pPr marL="342900" indent="-342900" algn="l">
              <a:buFontTx/>
              <a:buChar char="-"/>
            </a:pPr>
            <a:endParaRPr lang="th-TH" dirty="0"/>
          </a:p>
          <a:p>
            <a:pPr algn="l"/>
            <a:endParaRPr lang="th-TH" dirty="0"/>
          </a:p>
          <a:p>
            <a:pPr algn="l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13453E5-27B4-4EA2-A50C-28B0BBADF8E8}"/>
              </a:ext>
            </a:extLst>
          </p:cNvPr>
          <p:cNvSpPr txBox="1">
            <a:spLocks/>
          </p:cNvSpPr>
          <p:nvPr/>
        </p:nvSpPr>
        <p:spPr>
          <a:xfrm>
            <a:off x="7410832" y="3723863"/>
            <a:ext cx="3822361" cy="2690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Bio</a:t>
            </a:r>
            <a:endParaRPr lang="th-TH" dirty="0"/>
          </a:p>
          <a:p>
            <a:pPr marL="342900" indent="-342900" algn="l">
              <a:buFontTx/>
              <a:buChar char="-"/>
            </a:pPr>
            <a:r>
              <a:rPr lang="th-TH" dirty="0"/>
              <a:t>วินเกิดในครอบครัวที่มีฐานะร่ำรวย จนพ่อแม่ไม่มีเวลาดูแลวิน มีแต่พี่เลี้ยงที่คอยดูแล พ่อแม่จะซื้อสิ่งของต่างๆมาให้วินเพื่อทดแทนเวลาที่พ่อแม่ไม่มีให้ เช่น โทรศัพท์ ทำให้วินจึงติดโทรศัพท์มาก และทำให้วินใช้โทรศัพท์ในการค้นคว้าหาความรู้ติดต่อกันหลายชั่วโมง จึงส่งผลให้สุขภาพสายตาวินเสื่อมเสีย</a:t>
            </a:r>
          </a:p>
          <a:p>
            <a:pPr algn="l"/>
            <a:endParaRPr lang="th-TH" dirty="0"/>
          </a:p>
          <a:p>
            <a:pPr algn="l"/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2093360-8450-41A8-A66E-1DA05FB3FCEA}"/>
              </a:ext>
            </a:extLst>
          </p:cNvPr>
          <p:cNvSpPr txBox="1">
            <a:spLocks/>
          </p:cNvSpPr>
          <p:nvPr/>
        </p:nvSpPr>
        <p:spPr>
          <a:xfrm>
            <a:off x="8980818" y="639394"/>
            <a:ext cx="2898567" cy="269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Motivations</a:t>
            </a:r>
            <a:endParaRPr lang="th-TH" dirty="0"/>
          </a:p>
          <a:p>
            <a:pPr marL="342900" indent="-342900" algn="l">
              <a:buFontTx/>
              <a:buChar char="-"/>
            </a:pPr>
            <a:r>
              <a:rPr lang="th-TH" dirty="0"/>
              <a:t>ในอนาคตอยากมีครอบครัวที่อบอุ่น</a:t>
            </a:r>
          </a:p>
          <a:p>
            <a:pPr marL="342900" indent="-342900" algn="l">
              <a:buFontTx/>
              <a:buChar char="-"/>
            </a:pPr>
            <a:r>
              <a:rPr lang="th-TH" dirty="0"/>
              <a:t>เรียนจบด้วยเกรดสูงๆ</a:t>
            </a:r>
            <a:endParaRPr lang="en-US" dirty="0"/>
          </a:p>
          <a:p>
            <a:pPr algn="l"/>
            <a:endParaRPr lang="th-TH" dirty="0"/>
          </a:p>
          <a:p>
            <a:pPr algn="l"/>
            <a:endParaRPr lang="th-TH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AF6B-F856-40EF-9F0E-5F4108A6C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19131" y="-1554577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Persona : </a:t>
            </a:r>
            <a:r>
              <a:rPr lang="th-TH" sz="4800" dirty="0"/>
              <a:t>แก้ว</a:t>
            </a:r>
            <a:endParaRPr lang="en-US" sz="4800" dirty="0"/>
          </a:p>
        </p:txBody>
      </p:sp>
      <p:pic>
        <p:nvPicPr>
          <p:cNvPr id="2050" name="Picture 2" descr="https://scontent.fbkk14-1.fna.fbcdn.net/v/t34.18173-12/30429548_2026510157675508_173979835_n.jpg?_nc_cat=0&amp;_nc_eui2=v1%3AAeFLerFzwjaLSL5io3kQsh93Q6cyLuygs-8qMhluEpnOaSKjGWSk7UAiFn-bHY17ocpbYvyJd30SfjvoycbENtfxZkugnpTFnIP2hw9D6UCa1Q&amp;oh=fabaa84108f385980d2a777f15890724&amp;oe=5AD9D96A">
            <a:extLst>
              <a:ext uri="{FF2B5EF4-FFF2-40B4-BE49-F238E27FC236}">
                <a16:creationId xmlns:a16="http://schemas.microsoft.com/office/drawing/2014/main" id="{688C6066-A511-4460-9FDC-63A19FC3D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04" y="686905"/>
            <a:ext cx="2410333" cy="588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7E55E41-4E48-4EBF-B4D1-DB08D00753F7}"/>
              </a:ext>
            </a:extLst>
          </p:cNvPr>
          <p:cNvSpPr txBox="1">
            <a:spLocks/>
          </p:cNvSpPr>
          <p:nvPr/>
        </p:nvSpPr>
        <p:spPr>
          <a:xfrm>
            <a:off x="2999148" y="1138961"/>
            <a:ext cx="2312604" cy="26901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000" dirty="0"/>
              <a:t>เพศ</a:t>
            </a:r>
            <a:r>
              <a:rPr lang="en-US" sz="2000" dirty="0"/>
              <a:t> :  </a:t>
            </a:r>
            <a:r>
              <a:rPr lang="th-TH" sz="2000" dirty="0"/>
              <a:t>หญิง	</a:t>
            </a:r>
          </a:p>
          <a:p>
            <a:pPr algn="l"/>
            <a:r>
              <a:rPr lang="th-TH" sz="2000" dirty="0"/>
              <a:t>อายุ </a:t>
            </a:r>
            <a:r>
              <a:rPr lang="en-US" sz="2000" dirty="0"/>
              <a:t>: 21		</a:t>
            </a:r>
            <a:endParaRPr lang="th-TH" sz="2000" dirty="0"/>
          </a:p>
          <a:p>
            <a:pPr algn="l"/>
            <a:r>
              <a:rPr lang="th-TH" sz="2000" dirty="0"/>
              <a:t>อาชีพ </a:t>
            </a:r>
            <a:r>
              <a:rPr lang="en-US" sz="2000" dirty="0"/>
              <a:t>: </a:t>
            </a:r>
            <a:r>
              <a:rPr lang="th-TH" sz="2000" dirty="0"/>
              <a:t>นักศึกษา</a:t>
            </a:r>
            <a:r>
              <a:rPr lang="en-US" sz="2000" dirty="0"/>
              <a:t>	</a:t>
            </a:r>
            <a:endParaRPr lang="th-TH" sz="2000" dirty="0"/>
          </a:p>
          <a:p>
            <a:pPr algn="l"/>
            <a:r>
              <a:rPr lang="th-TH" sz="2000" dirty="0"/>
              <a:t>สถานะ </a:t>
            </a:r>
            <a:r>
              <a:rPr lang="en-US" sz="2000" dirty="0"/>
              <a:t>: </a:t>
            </a:r>
            <a:r>
              <a:rPr lang="th-TH" sz="2000" dirty="0"/>
              <a:t>โสด</a:t>
            </a:r>
          </a:p>
          <a:p>
            <a:pPr algn="l"/>
            <a:r>
              <a:rPr lang="th-TH" sz="2000" dirty="0"/>
              <a:t>ที่อยู่ </a:t>
            </a:r>
            <a:r>
              <a:rPr lang="en-US" sz="2000" dirty="0"/>
              <a:t>: </a:t>
            </a:r>
            <a:r>
              <a:rPr lang="th-TH" sz="2000" dirty="0"/>
              <a:t>จังหวัดขอนแก่น</a:t>
            </a:r>
            <a:endParaRPr lang="en-US" sz="2000" dirty="0"/>
          </a:p>
          <a:p>
            <a:pPr algn="l"/>
            <a:r>
              <a:rPr lang="th-TH" sz="2000" dirty="0"/>
              <a:t>ส่วนสูง  </a:t>
            </a:r>
            <a:r>
              <a:rPr lang="en-US" sz="2000" dirty="0"/>
              <a:t>: 160 </a:t>
            </a:r>
            <a:r>
              <a:rPr lang="th-TH" sz="2000" dirty="0"/>
              <a:t>ซม.</a:t>
            </a:r>
          </a:p>
          <a:p>
            <a:pPr algn="l"/>
            <a:r>
              <a:rPr lang="th-TH" sz="2000" dirty="0"/>
              <a:t>น้ำหนัก  </a:t>
            </a:r>
            <a:r>
              <a:rPr lang="en-US" sz="2000" dirty="0"/>
              <a:t>:  49</a:t>
            </a:r>
            <a:r>
              <a:rPr lang="th-TH" sz="2000" dirty="0"/>
              <a:t> กก.</a:t>
            </a:r>
            <a:endParaRPr lang="en-US" sz="2000" dirty="0"/>
          </a:p>
          <a:p>
            <a:pPr algn="l"/>
            <a:endParaRPr lang="th-TH" sz="1200" dirty="0"/>
          </a:p>
          <a:p>
            <a:pPr algn="l"/>
            <a:endParaRPr lang="th-TH" sz="1200" dirty="0"/>
          </a:p>
          <a:p>
            <a:pPr algn="l"/>
            <a:endParaRPr lang="en-US" sz="12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3159A0-9293-4386-AC06-4722F4D4BC45}"/>
              </a:ext>
            </a:extLst>
          </p:cNvPr>
          <p:cNvSpPr txBox="1">
            <a:spLocks/>
          </p:cNvSpPr>
          <p:nvPr/>
        </p:nvSpPr>
        <p:spPr>
          <a:xfrm>
            <a:off x="5970396" y="861168"/>
            <a:ext cx="2312604" cy="26901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Personality</a:t>
            </a:r>
          </a:p>
          <a:p>
            <a:pPr marL="342900" indent="-342900" algn="l">
              <a:buFontTx/>
              <a:buChar char="-"/>
            </a:pPr>
            <a:r>
              <a:rPr lang="th-TH" dirty="0"/>
              <a:t>อารมณ์ร้อน</a:t>
            </a:r>
          </a:p>
          <a:p>
            <a:pPr marL="342900" indent="-342900" algn="l">
              <a:buFontTx/>
              <a:buChar char="-"/>
            </a:pPr>
            <a:r>
              <a:rPr lang="th-TH" dirty="0"/>
              <a:t>เอาแต่ใจ</a:t>
            </a:r>
          </a:p>
          <a:p>
            <a:pPr marL="342900" indent="-342900" algn="l">
              <a:buFontTx/>
              <a:buChar char="-"/>
            </a:pPr>
            <a:r>
              <a:rPr lang="th-TH" dirty="0"/>
              <a:t>ติดโทรศัพท์</a:t>
            </a:r>
          </a:p>
          <a:p>
            <a:pPr marL="342900" indent="-342900" algn="l">
              <a:buFontTx/>
              <a:buChar char="-"/>
            </a:pPr>
            <a:r>
              <a:rPr lang="th-TH" dirty="0"/>
              <a:t>ติดเพื่อน</a:t>
            </a:r>
          </a:p>
          <a:p>
            <a:pPr marL="342900" indent="-342900" algn="l">
              <a:buFontTx/>
              <a:buChar char="-"/>
            </a:pPr>
            <a:r>
              <a:rPr lang="th-TH" dirty="0"/>
              <a:t>ชอบทำกิจกรรม</a:t>
            </a:r>
          </a:p>
          <a:p>
            <a:pPr marL="342900" indent="-342900" algn="l">
              <a:buFontTx/>
              <a:buChar char="-"/>
            </a:pPr>
            <a:endParaRPr lang="th-TH" dirty="0"/>
          </a:p>
          <a:p>
            <a:pPr algn="l"/>
            <a:endParaRPr lang="th-TH" dirty="0"/>
          </a:p>
          <a:p>
            <a:pPr algn="l"/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968EC04-8E12-4197-B4AF-5CE2D22762B8}"/>
              </a:ext>
            </a:extLst>
          </p:cNvPr>
          <p:cNvSpPr txBox="1">
            <a:spLocks/>
          </p:cNvSpPr>
          <p:nvPr/>
        </p:nvSpPr>
        <p:spPr>
          <a:xfrm>
            <a:off x="3002508" y="4135073"/>
            <a:ext cx="3822361" cy="269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Goal </a:t>
            </a:r>
            <a:endParaRPr lang="th-TH" dirty="0"/>
          </a:p>
          <a:p>
            <a:pPr marL="342900" indent="-342900" algn="l">
              <a:buFontTx/>
              <a:buChar char="-"/>
            </a:pPr>
            <a:r>
              <a:rPr lang="th-TH" dirty="0"/>
              <a:t>อยากมีเวลาในการทำกิจกรรมกับเพื่อน</a:t>
            </a:r>
          </a:p>
          <a:p>
            <a:pPr marL="342900" indent="-342900" algn="l">
              <a:buFontTx/>
              <a:buChar char="-"/>
            </a:pPr>
            <a:r>
              <a:rPr lang="th-TH" dirty="0"/>
              <a:t>อยากลดพฤติกรรมการใช้งานโทรศัพท์</a:t>
            </a:r>
          </a:p>
          <a:p>
            <a:pPr marL="342900" indent="-342900" algn="l">
              <a:buFontTx/>
              <a:buChar char="-"/>
            </a:pPr>
            <a:endParaRPr lang="th-TH" dirty="0"/>
          </a:p>
          <a:p>
            <a:pPr algn="l"/>
            <a:endParaRPr lang="th-TH" dirty="0"/>
          </a:p>
          <a:p>
            <a:pPr algn="l"/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808E112-A96F-47CF-87CF-A7DF9817B48D}"/>
              </a:ext>
            </a:extLst>
          </p:cNvPr>
          <p:cNvSpPr txBox="1">
            <a:spLocks/>
          </p:cNvSpPr>
          <p:nvPr/>
        </p:nvSpPr>
        <p:spPr>
          <a:xfrm>
            <a:off x="7252302" y="3704311"/>
            <a:ext cx="3822361" cy="269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Bio</a:t>
            </a:r>
            <a:endParaRPr lang="th-TH" dirty="0"/>
          </a:p>
          <a:p>
            <a:pPr algn="l"/>
            <a:r>
              <a:rPr lang="th-TH" dirty="0"/>
              <a:t>แก้วเกิดในครอบครัวที่มีพี่น้องหลายคน ซึ่งแก้วเป็นคนชอบทำกิจกรรมร่วมกับครอบครัว</a:t>
            </a:r>
          </a:p>
          <a:p>
            <a:pPr algn="l"/>
            <a:r>
              <a:rPr lang="th-TH" dirty="0"/>
              <a:t>และมีการแข่งขันกันบ่อยๆในกิจกรรมนั้นๆ  และเป็นคนไม่ยอมแพ้ในการแข่งขัน เวลาว่างแก้วชอบเล่นโทรศัพท์จนทำให้เลยเวลาในการทำอย่างอื่นในชีวิตประจำวัน</a:t>
            </a:r>
          </a:p>
          <a:p>
            <a:pPr algn="l"/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34E6AFE-8EF1-43EC-9D6F-4DC608221E31}"/>
              </a:ext>
            </a:extLst>
          </p:cNvPr>
          <p:cNvSpPr txBox="1">
            <a:spLocks/>
          </p:cNvSpPr>
          <p:nvPr/>
        </p:nvSpPr>
        <p:spPr>
          <a:xfrm>
            <a:off x="8639815" y="833023"/>
            <a:ext cx="3459420" cy="269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Motivations</a:t>
            </a:r>
            <a:endParaRPr lang="th-TH" dirty="0"/>
          </a:p>
          <a:p>
            <a:pPr marL="342900" indent="-342900" algn="l">
              <a:buFontTx/>
              <a:buChar char="-"/>
            </a:pPr>
            <a:r>
              <a:rPr lang="th-TH" dirty="0"/>
              <a:t>อยากเป็นไกด์</a:t>
            </a:r>
          </a:p>
          <a:p>
            <a:pPr marL="342900" indent="-342900" algn="l">
              <a:buFontTx/>
              <a:buChar char="-"/>
            </a:pPr>
            <a:r>
              <a:rPr lang="th-TH" dirty="0"/>
              <a:t>อยากเป็นนักพูด </a:t>
            </a:r>
            <a:r>
              <a:rPr lang="en-US" dirty="0"/>
              <a:t>(</a:t>
            </a:r>
            <a:r>
              <a:rPr lang="th-TH" dirty="0"/>
              <a:t>พิธีกร</a:t>
            </a:r>
            <a:r>
              <a:rPr lang="en-US" dirty="0"/>
              <a:t>)</a:t>
            </a:r>
            <a:endParaRPr lang="th-TH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8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AF6B-F856-40EF-9F0E-5F4108A6C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19131" y="-1554577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Persona : </a:t>
            </a:r>
            <a:r>
              <a:rPr lang="th-TH" sz="4800" dirty="0"/>
              <a:t>นิว</a:t>
            </a:r>
            <a:endParaRPr lang="en-US" sz="4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7E55E41-4E48-4EBF-B4D1-DB08D00753F7}"/>
              </a:ext>
            </a:extLst>
          </p:cNvPr>
          <p:cNvSpPr txBox="1">
            <a:spLocks/>
          </p:cNvSpPr>
          <p:nvPr/>
        </p:nvSpPr>
        <p:spPr>
          <a:xfrm>
            <a:off x="2999148" y="1138961"/>
            <a:ext cx="2312604" cy="26901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000" dirty="0"/>
              <a:t>เพศ</a:t>
            </a:r>
            <a:r>
              <a:rPr lang="en-US" sz="2000" dirty="0"/>
              <a:t> :  </a:t>
            </a:r>
            <a:r>
              <a:rPr lang="th-TH" sz="2000" dirty="0"/>
              <a:t>ชาย</a:t>
            </a:r>
          </a:p>
          <a:p>
            <a:pPr algn="l"/>
            <a:r>
              <a:rPr lang="th-TH" sz="2000" dirty="0"/>
              <a:t>อายุ </a:t>
            </a:r>
            <a:r>
              <a:rPr lang="en-US" sz="2000" dirty="0"/>
              <a:t>: 20		</a:t>
            </a:r>
            <a:endParaRPr lang="th-TH" sz="2000" dirty="0"/>
          </a:p>
          <a:p>
            <a:pPr algn="l"/>
            <a:r>
              <a:rPr lang="th-TH" sz="2000" dirty="0"/>
              <a:t>อาชีพ </a:t>
            </a:r>
            <a:r>
              <a:rPr lang="en-US" sz="2000" dirty="0"/>
              <a:t>: </a:t>
            </a:r>
            <a:r>
              <a:rPr lang="th-TH" sz="2000" dirty="0"/>
              <a:t>นักศึกษา</a:t>
            </a:r>
            <a:r>
              <a:rPr lang="en-US" sz="2000" dirty="0"/>
              <a:t>	</a:t>
            </a:r>
            <a:endParaRPr lang="th-TH" sz="2000" dirty="0"/>
          </a:p>
          <a:p>
            <a:pPr algn="l"/>
            <a:r>
              <a:rPr lang="th-TH" sz="2000" dirty="0"/>
              <a:t>สถานะ </a:t>
            </a:r>
            <a:r>
              <a:rPr lang="en-US" sz="2000" dirty="0"/>
              <a:t>: </a:t>
            </a:r>
            <a:r>
              <a:rPr lang="th-TH" sz="2000" dirty="0"/>
              <a:t>โสด</a:t>
            </a:r>
          </a:p>
          <a:p>
            <a:pPr algn="l"/>
            <a:r>
              <a:rPr lang="th-TH" sz="2000" dirty="0"/>
              <a:t>ที่อยู่ </a:t>
            </a:r>
            <a:r>
              <a:rPr lang="en-US" sz="2000" dirty="0"/>
              <a:t>: </a:t>
            </a:r>
            <a:r>
              <a:rPr lang="th-TH" sz="2000" dirty="0"/>
              <a:t>จังหวัดขอนแก่น</a:t>
            </a:r>
            <a:endParaRPr lang="en-US" sz="2000" dirty="0"/>
          </a:p>
          <a:p>
            <a:pPr algn="l"/>
            <a:r>
              <a:rPr lang="th-TH" sz="2000" dirty="0"/>
              <a:t>ส่วนสูง  </a:t>
            </a:r>
            <a:r>
              <a:rPr lang="en-US" sz="2000" dirty="0"/>
              <a:t>: 175 </a:t>
            </a:r>
            <a:r>
              <a:rPr lang="th-TH" sz="2000" dirty="0"/>
              <a:t>ซม.</a:t>
            </a:r>
          </a:p>
          <a:p>
            <a:pPr algn="l"/>
            <a:r>
              <a:rPr lang="th-TH" sz="2000" dirty="0"/>
              <a:t>น้ำหนัก  </a:t>
            </a:r>
            <a:r>
              <a:rPr lang="en-US" sz="2000" dirty="0"/>
              <a:t>:  55</a:t>
            </a:r>
            <a:r>
              <a:rPr lang="th-TH" sz="2000" dirty="0"/>
              <a:t> กก.</a:t>
            </a:r>
            <a:endParaRPr lang="en-US" sz="2000" dirty="0"/>
          </a:p>
          <a:p>
            <a:pPr algn="l"/>
            <a:endParaRPr lang="th-TH" sz="1200" dirty="0"/>
          </a:p>
          <a:p>
            <a:pPr algn="l"/>
            <a:endParaRPr lang="th-TH" sz="1200" dirty="0"/>
          </a:p>
          <a:p>
            <a:pPr algn="l"/>
            <a:endParaRPr lang="en-US" sz="12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3159A0-9293-4386-AC06-4722F4D4BC45}"/>
              </a:ext>
            </a:extLst>
          </p:cNvPr>
          <p:cNvSpPr txBox="1">
            <a:spLocks/>
          </p:cNvSpPr>
          <p:nvPr/>
        </p:nvSpPr>
        <p:spPr>
          <a:xfrm>
            <a:off x="5970396" y="861168"/>
            <a:ext cx="2312604" cy="269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Personality</a:t>
            </a:r>
          </a:p>
          <a:p>
            <a:pPr marL="342900" indent="-342900" algn="l">
              <a:buFontTx/>
              <a:buChar char="-"/>
            </a:pPr>
            <a:r>
              <a:rPr lang="th-TH" dirty="0"/>
              <a:t>อารมณ์ร้อน</a:t>
            </a:r>
          </a:p>
          <a:p>
            <a:pPr marL="342900" indent="-342900" algn="l">
              <a:buFontTx/>
              <a:buChar char="-"/>
            </a:pPr>
            <a:r>
              <a:rPr lang="th-TH" dirty="0"/>
              <a:t>เอาแต่ใจ</a:t>
            </a:r>
          </a:p>
          <a:p>
            <a:pPr marL="342900" indent="-342900" algn="l">
              <a:buFontTx/>
              <a:buChar char="-"/>
            </a:pPr>
            <a:r>
              <a:rPr lang="th-TH" dirty="0"/>
              <a:t>ติดโทรศัพท์มาก</a:t>
            </a:r>
          </a:p>
          <a:p>
            <a:pPr marL="342900" indent="-342900" algn="l">
              <a:buFontTx/>
              <a:buChar char="-"/>
            </a:pPr>
            <a:r>
              <a:rPr lang="th-TH" dirty="0"/>
              <a:t>ไม่สนใจคนรอบข้าง</a:t>
            </a:r>
          </a:p>
          <a:p>
            <a:pPr algn="l"/>
            <a:endParaRPr lang="th-TH" dirty="0"/>
          </a:p>
          <a:p>
            <a:pPr algn="l"/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968EC04-8E12-4197-B4AF-5CE2D22762B8}"/>
              </a:ext>
            </a:extLst>
          </p:cNvPr>
          <p:cNvSpPr txBox="1">
            <a:spLocks/>
          </p:cNvSpPr>
          <p:nvPr/>
        </p:nvSpPr>
        <p:spPr>
          <a:xfrm>
            <a:off x="3002508" y="4135073"/>
            <a:ext cx="3822361" cy="269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Goal </a:t>
            </a:r>
            <a:endParaRPr lang="th-TH" dirty="0"/>
          </a:p>
          <a:p>
            <a:pPr marL="342900" indent="-342900" algn="l">
              <a:buFontTx/>
              <a:buChar char="-"/>
            </a:pPr>
            <a:r>
              <a:rPr lang="th-TH" dirty="0"/>
              <a:t>อยากมีสุขภาพตาที่ดีขึ้น</a:t>
            </a:r>
          </a:p>
          <a:p>
            <a:pPr marL="342900" indent="-342900" algn="l">
              <a:buFontTx/>
              <a:buChar char="-"/>
            </a:pPr>
            <a:r>
              <a:rPr lang="th-TH" dirty="0"/>
              <a:t>อยากมีเพื่อนเพิ่มมากขึ้น</a:t>
            </a:r>
          </a:p>
          <a:p>
            <a:pPr algn="l"/>
            <a:endParaRPr lang="th-TH" dirty="0"/>
          </a:p>
          <a:p>
            <a:pPr algn="l"/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808E112-A96F-47CF-87CF-A7DF9817B48D}"/>
              </a:ext>
            </a:extLst>
          </p:cNvPr>
          <p:cNvSpPr txBox="1">
            <a:spLocks/>
          </p:cNvSpPr>
          <p:nvPr/>
        </p:nvSpPr>
        <p:spPr>
          <a:xfrm>
            <a:off x="7126698" y="3656064"/>
            <a:ext cx="3998794" cy="2690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Bio</a:t>
            </a:r>
            <a:endParaRPr lang="th-TH" dirty="0"/>
          </a:p>
          <a:p>
            <a:pPr algn="l"/>
            <a:r>
              <a:rPr lang="th-TH" dirty="0"/>
              <a:t>นิวมีครอบครัวที่มีฐานะปานกลาง นิวชอบศึกษา</a:t>
            </a:r>
          </a:p>
          <a:p>
            <a:pPr algn="l"/>
            <a:r>
              <a:rPr lang="th-TH" dirty="0"/>
              <a:t>เทคโนโลยีใหม่ๆอยู่เสมอ เช่น นิวชอบเล่นเกมส์ใหม่ๆ อยู่เสมอเป็นเวลานาน จนทำให้สุขภาพตาของนิวนั้นเริ่มแย่ลงเรื่อยๆ จึงได้ไปพบแพทย์ แพทย์จึงได้สั่งห้ามไม่ให้นิวเล่นเกมส์ติดติอกันนาน 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34E6AFE-8EF1-43EC-9D6F-4DC608221E31}"/>
              </a:ext>
            </a:extLst>
          </p:cNvPr>
          <p:cNvSpPr txBox="1">
            <a:spLocks/>
          </p:cNvSpPr>
          <p:nvPr/>
        </p:nvSpPr>
        <p:spPr>
          <a:xfrm>
            <a:off x="8639815" y="833023"/>
            <a:ext cx="3459420" cy="269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Motivations</a:t>
            </a:r>
            <a:endParaRPr lang="th-TH" dirty="0"/>
          </a:p>
          <a:p>
            <a:pPr marL="342900" indent="-342900" algn="l">
              <a:buFontTx/>
              <a:buChar char="-"/>
            </a:pPr>
            <a:r>
              <a:rPr lang="th-TH" dirty="0"/>
              <a:t>อยากมีสังคมรอบข้างมากขึ้น</a:t>
            </a:r>
          </a:p>
          <a:p>
            <a:pPr marL="342900" indent="-342900" algn="l">
              <a:buFontTx/>
              <a:buChar char="-"/>
            </a:pPr>
            <a:r>
              <a:rPr lang="th-TH" dirty="0"/>
              <a:t>อยากเป็นเกมเมอร์</a:t>
            </a:r>
          </a:p>
          <a:p>
            <a:pPr algn="l"/>
            <a:endParaRPr lang="th-TH" dirty="0"/>
          </a:p>
          <a:p>
            <a:pPr algn="l"/>
            <a:endParaRPr lang="en-US" dirty="0"/>
          </a:p>
        </p:txBody>
      </p:sp>
      <p:pic>
        <p:nvPicPr>
          <p:cNvPr id="11" name="Picture 2" descr="https://scontent.fbkk14-1.fna.fbcdn.net/v/t34.18173-12/30776853_2026512491008608_14205152_n.jpg?_nc_cat=0&amp;oh=599effd9cb41114697ea1911d227b776&amp;oe=5AD9F3B1">
            <a:extLst>
              <a:ext uri="{FF2B5EF4-FFF2-40B4-BE49-F238E27FC236}">
                <a16:creationId xmlns:a16="http://schemas.microsoft.com/office/drawing/2014/main" id="{FABF55C3-9D2C-4E48-ACDE-A860FB091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35" y="833023"/>
            <a:ext cx="2214877" cy="557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31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AF6B-F856-40EF-9F0E-5F4108A6C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19131" y="-1554577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Persona : </a:t>
            </a:r>
            <a:r>
              <a:rPr lang="th-TH" sz="4800" dirty="0"/>
              <a:t>คามิน</a:t>
            </a:r>
            <a:endParaRPr lang="en-US" sz="4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7E55E41-4E48-4EBF-B4D1-DB08D00753F7}"/>
              </a:ext>
            </a:extLst>
          </p:cNvPr>
          <p:cNvSpPr txBox="1">
            <a:spLocks/>
          </p:cNvSpPr>
          <p:nvPr/>
        </p:nvSpPr>
        <p:spPr>
          <a:xfrm>
            <a:off x="2999148" y="1138961"/>
            <a:ext cx="2312604" cy="26901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000" dirty="0"/>
              <a:t>เพศ</a:t>
            </a:r>
            <a:r>
              <a:rPr lang="en-US" sz="2000" dirty="0"/>
              <a:t> :  </a:t>
            </a:r>
            <a:r>
              <a:rPr lang="th-TH" sz="2000" dirty="0"/>
              <a:t>ชาย</a:t>
            </a:r>
          </a:p>
          <a:p>
            <a:pPr algn="l"/>
            <a:r>
              <a:rPr lang="th-TH" sz="2000" dirty="0"/>
              <a:t>อายุ </a:t>
            </a:r>
            <a:r>
              <a:rPr lang="en-US" sz="2000" dirty="0"/>
              <a:t>: 21		</a:t>
            </a:r>
            <a:endParaRPr lang="th-TH" sz="2000" dirty="0"/>
          </a:p>
          <a:p>
            <a:pPr algn="l"/>
            <a:r>
              <a:rPr lang="th-TH" sz="2000" dirty="0"/>
              <a:t>อาชีพ </a:t>
            </a:r>
            <a:r>
              <a:rPr lang="en-US" sz="2000" dirty="0"/>
              <a:t>: </a:t>
            </a:r>
            <a:r>
              <a:rPr lang="th-TH" sz="2000" dirty="0"/>
              <a:t>นักศึกษา</a:t>
            </a:r>
            <a:r>
              <a:rPr lang="en-US" sz="2000" dirty="0"/>
              <a:t>	</a:t>
            </a:r>
            <a:endParaRPr lang="th-TH" sz="2000" dirty="0"/>
          </a:p>
          <a:p>
            <a:pPr algn="l"/>
            <a:r>
              <a:rPr lang="th-TH" sz="2000" dirty="0"/>
              <a:t>สถานะ </a:t>
            </a:r>
            <a:r>
              <a:rPr lang="en-US" sz="2000" dirty="0"/>
              <a:t>: </a:t>
            </a:r>
            <a:r>
              <a:rPr lang="th-TH" sz="2000" dirty="0"/>
              <a:t>โสด</a:t>
            </a:r>
          </a:p>
          <a:p>
            <a:pPr algn="l"/>
            <a:r>
              <a:rPr lang="th-TH" sz="2000" dirty="0"/>
              <a:t>ที่อยู่ </a:t>
            </a:r>
            <a:r>
              <a:rPr lang="en-US" sz="2000" dirty="0"/>
              <a:t>: </a:t>
            </a:r>
            <a:r>
              <a:rPr lang="th-TH" sz="2000" dirty="0"/>
              <a:t>จังหวัดขอนแก่น</a:t>
            </a:r>
            <a:endParaRPr lang="en-US" sz="2000" dirty="0"/>
          </a:p>
          <a:p>
            <a:pPr algn="l"/>
            <a:r>
              <a:rPr lang="th-TH" sz="2000" dirty="0"/>
              <a:t>ส่วนสูง  </a:t>
            </a:r>
            <a:r>
              <a:rPr lang="en-US" sz="2000" dirty="0"/>
              <a:t>: 187 </a:t>
            </a:r>
            <a:r>
              <a:rPr lang="th-TH" sz="2000" dirty="0"/>
              <a:t>ซม.</a:t>
            </a:r>
          </a:p>
          <a:p>
            <a:pPr algn="l"/>
            <a:r>
              <a:rPr lang="th-TH" sz="2000" dirty="0"/>
              <a:t>น้ำหนัก  </a:t>
            </a:r>
            <a:r>
              <a:rPr lang="en-US" sz="2000" dirty="0"/>
              <a:t>:  79</a:t>
            </a:r>
            <a:r>
              <a:rPr lang="th-TH" sz="2000" dirty="0"/>
              <a:t> กก.</a:t>
            </a:r>
            <a:endParaRPr lang="en-US" sz="2000" dirty="0"/>
          </a:p>
          <a:p>
            <a:pPr algn="l"/>
            <a:endParaRPr lang="th-TH" sz="1200" dirty="0"/>
          </a:p>
          <a:p>
            <a:pPr algn="l"/>
            <a:endParaRPr lang="th-TH" sz="1200" dirty="0"/>
          </a:p>
          <a:p>
            <a:pPr algn="l"/>
            <a:endParaRPr lang="en-US" sz="12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3159A0-9293-4386-AC06-4722F4D4BC45}"/>
              </a:ext>
            </a:extLst>
          </p:cNvPr>
          <p:cNvSpPr txBox="1">
            <a:spLocks/>
          </p:cNvSpPr>
          <p:nvPr/>
        </p:nvSpPr>
        <p:spPr>
          <a:xfrm>
            <a:off x="5970396" y="861168"/>
            <a:ext cx="2312604" cy="269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Personality</a:t>
            </a:r>
          </a:p>
          <a:p>
            <a:pPr marL="342900" indent="-342900" algn="l">
              <a:buFontTx/>
              <a:buChar char="-"/>
            </a:pPr>
            <a:r>
              <a:rPr lang="th-TH" dirty="0"/>
              <a:t>มุ่งมั่น</a:t>
            </a:r>
          </a:p>
          <a:p>
            <a:pPr marL="342900" indent="-342900" algn="l">
              <a:buFontTx/>
              <a:buChar char="-"/>
            </a:pPr>
            <a:r>
              <a:rPr lang="th-TH" dirty="0"/>
              <a:t>เชื่อมั่นในตัวเองสูง</a:t>
            </a:r>
          </a:p>
          <a:p>
            <a:pPr marL="342900" indent="-342900" algn="l">
              <a:buFontTx/>
              <a:buChar char="-"/>
            </a:pPr>
            <a:r>
              <a:rPr lang="th-TH" dirty="0"/>
              <a:t>ติดโทรศัพท์มาก</a:t>
            </a:r>
          </a:p>
          <a:p>
            <a:pPr marL="342900" indent="-342900" algn="l">
              <a:buFontTx/>
              <a:buChar char="-"/>
            </a:pPr>
            <a:r>
              <a:rPr lang="th-TH" dirty="0"/>
              <a:t>ชอบทำกิจกรรม</a:t>
            </a:r>
          </a:p>
          <a:p>
            <a:pPr algn="l"/>
            <a:endParaRPr lang="th-TH" dirty="0"/>
          </a:p>
          <a:p>
            <a:pPr algn="l"/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968EC04-8E12-4197-B4AF-5CE2D22762B8}"/>
              </a:ext>
            </a:extLst>
          </p:cNvPr>
          <p:cNvSpPr txBox="1">
            <a:spLocks/>
          </p:cNvSpPr>
          <p:nvPr/>
        </p:nvSpPr>
        <p:spPr>
          <a:xfrm>
            <a:off x="3002508" y="4135073"/>
            <a:ext cx="3822361" cy="269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Goal </a:t>
            </a:r>
            <a:endParaRPr lang="th-TH" dirty="0"/>
          </a:p>
          <a:p>
            <a:pPr marL="342900" indent="-342900" algn="l">
              <a:buFontTx/>
              <a:buChar char="-"/>
            </a:pPr>
            <a:r>
              <a:rPr lang="th-TH" dirty="0"/>
              <a:t>อยากมีสิ่งกระตุ้นเพื่อลดการใช้โทรศัพท์</a:t>
            </a:r>
          </a:p>
          <a:p>
            <a:pPr algn="l"/>
            <a:r>
              <a:rPr lang="th-TH" dirty="0"/>
              <a:t>-     อยากจัดสรรเวลาในการใช้โทรศัพท์</a:t>
            </a:r>
          </a:p>
          <a:p>
            <a:pPr algn="l"/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808E112-A96F-47CF-87CF-A7DF9817B48D}"/>
              </a:ext>
            </a:extLst>
          </p:cNvPr>
          <p:cNvSpPr txBox="1">
            <a:spLocks/>
          </p:cNvSpPr>
          <p:nvPr/>
        </p:nvSpPr>
        <p:spPr>
          <a:xfrm>
            <a:off x="7126698" y="3656064"/>
            <a:ext cx="3998794" cy="269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Bio</a:t>
            </a:r>
            <a:endParaRPr lang="th-TH" dirty="0"/>
          </a:p>
          <a:p>
            <a:pPr algn="l"/>
            <a:r>
              <a:rPr lang="th-TH" dirty="0"/>
              <a:t>คามินเป็นนักศึกษาที่มีเพื่อนและคนรู้จักมากมาย ทำให้ต้องมีการใช้โทรศัพท์ในชีวิตประจำวันมากขึ้น ทำให้คามินเป็นคนติดโทรศัพท์จนไม่สามารถแยกแยะเวลาของตนเองได้ 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34E6AFE-8EF1-43EC-9D6F-4DC608221E31}"/>
              </a:ext>
            </a:extLst>
          </p:cNvPr>
          <p:cNvSpPr txBox="1">
            <a:spLocks/>
          </p:cNvSpPr>
          <p:nvPr/>
        </p:nvSpPr>
        <p:spPr>
          <a:xfrm>
            <a:off x="8639815" y="833023"/>
            <a:ext cx="3459420" cy="269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Motivations</a:t>
            </a:r>
            <a:endParaRPr lang="th-TH" dirty="0"/>
          </a:p>
          <a:p>
            <a:pPr marL="342900" indent="-342900" algn="l">
              <a:buFontTx/>
              <a:buChar char="-"/>
            </a:pPr>
            <a:r>
              <a:rPr lang="th-TH" dirty="0"/>
              <a:t>อยากเป็นดารา</a:t>
            </a:r>
          </a:p>
          <a:p>
            <a:pPr marL="342900" indent="-342900" algn="l">
              <a:buFontTx/>
              <a:buChar char="-"/>
            </a:pPr>
            <a:r>
              <a:rPr lang="th-TH" dirty="0"/>
              <a:t>อยากเรียนต่อต่างประเทศ</a:t>
            </a:r>
          </a:p>
          <a:p>
            <a:pPr algn="l"/>
            <a:endParaRPr lang="th-TH" dirty="0"/>
          </a:p>
          <a:p>
            <a:pPr algn="l"/>
            <a:endParaRPr lang="en-US" dirty="0"/>
          </a:p>
        </p:txBody>
      </p:sp>
      <p:pic>
        <p:nvPicPr>
          <p:cNvPr id="5122" name="Picture 2" descr="https://scontent.fbkk14-1.fna.fbcdn.net/v/t34.18173-12/30184723_2026536911006166_885353712_n.jpg?_nc_cat=0&amp;oh=d4bf0408b1ea1cfa126c7cd4703b47ae&amp;oe=5ADAD595">
            <a:extLst>
              <a:ext uri="{FF2B5EF4-FFF2-40B4-BE49-F238E27FC236}">
                <a16:creationId xmlns:a16="http://schemas.microsoft.com/office/drawing/2014/main" id="{C0B60049-B807-4BEA-8CC2-12785625E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11" y="907289"/>
            <a:ext cx="2620614" cy="591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3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AF6B-F856-40EF-9F0E-5F4108A6C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19131" y="-1554577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Persona : </a:t>
            </a:r>
            <a:r>
              <a:rPr lang="th-TH" sz="4800" dirty="0"/>
              <a:t>เมย์</a:t>
            </a:r>
            <a:endParaRPr lang="en-US" sz="4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7E55E41-4E48-4EBF-B4D1-DB08D00753F7}"/>
              </a:ext>
            </a:extLst>
          </p:cNvPr>
          <p:cNvSpPr txBox="1">
            <a:spLocks/>
          </p:cNvSpPr>
          <p:nvPr/>
        </p:nvSpPr>
        <p:spPr>
          <a:xfrm>
            <a:off x="2999148" y="1138961"/>
            <a:ext cx="2312604" cy="26901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000" dirty="0"/>
              <a:t>เพศ</a:t>
            </a:r>
            <a:r>
              <a:rPr lang="en-US" sz="2000" dirty="0"/>
              <a:t> :  </a:t>
            </a:r>
            <a:r>
              <a:rPr lang="th-TH" sz="2000" dirty="0"/>
              <a:t>หญิง</a:t>
            </a:r>
          </a:p>
          <a:p>
            <a:pPr algn="l"/>
            <a:r>
              <a:rPr lang="th-TH" sz="2000" dirty="0"/>
              <a:t>อายุ </a:t>
            </a:r>
            <a:r>
              <a:rPr lang="en-US" sz="2000" dirty="0"/>
              <a:t>: 20		</a:t>
            </a:r>
            <a:endParaRPr lang="th-TH" sz="2000" dirty="0"/>
          </a:p>
          <a:p>
            <a:pPr algn="l"/>
            <a:r>
              <a:rPr lang="th-TH" sz="2000" dirty="0"/>
              <a:t>อาชีพ </a:t>
            </a:r>
            <a:r>
              <a:rPr lang="en-US" sz="2000" dirty="0"/>
              <a:t>: </a:t>
            </a:r>
            <a:r>
              <a:rPr lang="th-TH" sz="2000" dirty="0"/>
              <a:t>นักศึกษา</a:t>
            </a:r>
            <a:r>
              <a:rPr lang="en-US" sz="2000" dirty="0"/>
              <a:t>	</a:t>
            </a:r>
            <a:endParaRPr lang="th-TH" sz="2000" dirty="0"/>
          </a:p>
          <a:p>
            <a:pPr algn="l"/>
            <a:r>
              <a:rPr lang="th-TH" sz="2000" dirty="0"/>
              <a:t>สถานะ </a:t>
            </a:r>
            <a:r>
              <a:rPr lang="en-US" sz="2000" dirty="0"/>
              <a:t>: </a:t>
            </a:r>
            <a:r>
              <a:rPr lang="th-TH" sz="2000" dirty="0"/>
              <a:t>โสด</a:t>
            </a:r>
          </a:p>
          <a:p>
            <a:pPr algn="l"/>
            <a:r>
              <a:rPr lang="th-TH" sz="2000" dirty="0"/>
              <a:t>ที่อยู่ </a:t>
            </a:r>
            <a:r>
              <a:rPr lang="en-US" sz="2000" dirty="0"/>
              <a:t>: </a:t>
            </a:r>
            <a:r>
              <a:rPr lang="th-TH" sz="2000" dirty="0"/>
              <a:t>จังหวัดขอนแก่น</a:t>
            </a:r>
            <a:endParaRPr lang="en-US" sz="2000" dirty="0"/>
          </a:p>
          <a:p>
            <a:pPr algn="l"/>
            <a:r>
              <a:rPr lang="th-TH" sz="2000" dirty="0"/>
              <a:t>ส่วนสูง  </a:t>
            </a:r>
            <a:r>
              <a:rPr lang="en-US" sz="2000" dirty="0"/>
              <a:t>: 170 </a:t>
            </a:r>
            <a:r>
              <a:rPr lang="th-TH" sz="2000" dirty="0"/>
              <a:t>ซม.</a:t>
            </a:r>
          </a:p>
          <a:p>
            <a:pPr algn="l"/>
            <a:r>
              <a:rPr lang="th-TH" sz="2000" dirty="0"/>
              <a:t>น้ำหนัก  </a:t>
            </a:r>
            <a:r>
              <a:rPr lang="en-US" sz="2000" dirty="0"/>
              <a:t>:  55</a:t>
            </a:r>
            <a:r>
              <a:rPr lang="th-TH" sz="2000" dirty="0"/>
              <a:t> กก.</a:t>
            </a:r>
            <a:endParaRPr lang="en-US" sz="2000" dirty="0"/>
          </a:p>
          <a:p>
            <a:pPr algn="l"/>
            <a:endParaRPr lang="th-TH" sz="1200" dirty="0"/>
          </a:p>
          <a:p>
            <a:pPr algn="l"/>
            <a:endParaRPr lang="th-TH" sz="1200" dirty="0"/>
          </a:p>
          <a:p>
            <a:pPr algn="l"/>
            <a:endParaRPr lang="en-US" sz="12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3159A0-9293-4386-AC06-4722F4D4BC45}"/>
              </a:ext>
            </a:extLst>
          </p:cNvPr>
          <p:cNvSpPr txBox="1">
            <a:spLocks/>
          </p:cNvSpPr>
          <p:nvPr/>
        </p:nvSpPr>
        <p:spPr>
          <a:xfrm>
            <a:off x="5431471" y="717981"/>
            <a:ext cx="2572841" cy="26901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Personality</a:t>
            </a:r>
          </a:p>
          <a:p>
            <a:pPr marL="342900" indent="-342900" algn="l">
              <a:buFontTx/>
              <a:buChar char="-"/>
            </a:pPr>
            <a:r>
              <a:rPr lang="th-TH" dirty="0"/>
              <a:t>เป็นคนสนุกสนาน</a:t>
            </a:r>
          </a:p>
          <a:p>
            <a:pPr marL="342900" indent="-342900" algn="l">
              <a:buFontTx/>
              <a:buChar char="-"/>
            </a:pPr>
            <a:r>
              <a:rPr lang="th-TH" dirty="0"/>
              <a:t>ชอบอ่านนิยาย</a:t>
            </a:r>
          </a:p>
          <a:p>
            <a:pPr marL="342900" indent="-342900" algn="l">
              <a:buFontTx/>
              <a:buChar char="-"/>
            </a:pPr>
            <a:r>
              <a:rPr lang="th-TH" dirty="0"/>
              <a:t>ชอบดูซีรี่ส์ในโทรศัพท์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th-TH" dirty="0"/>
              <a:t>ติดโทรศัพท์มาก</a:t>
            </a:r>
          </a:p>
          <a:p>
            <a:pPr algn="l"/>
            <a:r>
              <a:rPr lang="en-US" dirty="0"/>
              <a:t>-</a:t>
            </a:r>
            <a:r>
              <a:rPr lang="th-TH" dirty="0"/>
              <a:t>   มีมนุษยสัมพันธ์ที่ดี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968EC04-8E12-4197-B4AF-5CE2D22762B8}"/>
              </a:ext>
            </a:extLst>
          </p:cNvPr>
          <p:cNvSpPr txBox="1">
            <a:spLocks/>
          </p:cNvSpPr>
          <p:nvPr/>
        </p:nvSpPr>
        <p:spPr>
          <a:xfrm>
            <a:off x="3002508" y="4135073"/>
            <a:ext cx="3822361" cy="269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Goal </a:t>
            </a:r>
            <a:endParaRPr lang="th-TH" dirty="0"/>
          </a:p>
          <a:p>
            <a:pPr marL="342900" indent="-342900" algn="l">
              <a:buFontTx/>
              <a:buChar char="-"/>
            </a:pPr>
            <a:r>
              <a:rPr lang="th-TH" dirty="0"/>
              <a:t>อยากมีสุขภาพตาที่ดีขึ้น</a:t>
            </a:r>
          </a:p>
          <a:p>
            <a:pPr marL="342900" indent="-342900" algn="l">
              <a:buFontTx/>
              <a:buChar char="-"/>
            </a:pPr>
            <a:r>
              <a:rPr lang="th-TH" dirty="0"/>
              <a:t>อยากลดพฤติกรรมการใช้งานโทรศัพท์</a:t>
            </a:r>
          </a:p>
          <a:p>
            <a:pPr algn="l"/>
            <a:endParaRPr lang="th-TH" dirty="0"/>
          </a:p>
          <a:p>
            <a:pPr algn="l"/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808E112-A96F-47CF-87CF-A7DF9817B48D}"/>
              </a:ext>
            </a:extLst>
          </p:cNvPr>
          <p:cNvSpPr txBox="1">
            <a:spLocks/>
          </p:cNvSpPr>
          <p:nvPr/>
        </p:nvSpPr>
        <p:spPr>
          <a:xfrm>
            <a:off x="7126698" y="3656064"/>
            <a:ext cx="3998794" cy="269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Bio</a:t>
            </a:r>
            <a:endParaRPr lang="th-TH" dirty="0"/>
          </a:p>
          <a:p>
            <a:pPr algn="l"/>
            <a:r>
              <a:rPr lang="th-TH" dirty="0"/>
              <a:t>เมย์อยู่ในครอบครัวที่อบอุ่น เวลาว่างหลังจากเรียนหนังสือ เมย์ชอบดูซีรี่ส์และอ่านนิยายในโทรศัพท์เป็นเวลานานส่งผลทำให้สุขภาพตาเริ่มเสื่อมเสียและไม่มีเวลาในการทบทวนบทเรียน 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34E6AFE-8EF1-43EC-9D6F-4DC608221E31}"/>
              </a:ext>
            </a:extLst>
          </p:cNvPr>
          <p:cNvSpPr txBox="1">
            <a:spLocks/>
          </p:cNvSpPr>
          <p:nvPr/>
        </p:nvSpPr>
        <p:spPr>
          <a:xfrm>
            <a:off x="8639815" y="833023"/>
            <a:ext cx="3459420" cy="269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Motivations</a:t>
            </a:r>
            <a:endParaRPr lang="th-TH" dirty="0"/>
          </a:p>
          <a:p>
            <a:pPr marL="342900" indent="-342900" algn="l">
              <a:buFontTx/>
              <a:buChar char="-"/>
            </a:pPr>
            <a:r>
              <a:rPr lang="th-TH" dirty="0"/>
              <a:t>อยากเป็นแอร์โฮสเตส</a:t>
            </a:r>
          </a:p>
          <a:p>
            <a:pPr marL="342900" indent="-342900" algn="l">
              <a:buFontTx/>
              <a:buChar char="-"/>
            </a:pPr>
            <a:r>
              <a:rPr lang="th-TH" dirty="0"/>
              <a:t>อยากเป็นไกด์</a:t>
            </a:r>
          </a:p>
          <a:p>
            <a:pPr algn="l"/>
            <a:endParaRPr lang="en-US" dirty="0"/>
          </a:p>
        </p:txBody>
      </p:sp>
      <p:pic>
        <p:nvPicPr>
          <p:cNvPr id="4098" name="Picture 2" descr="https://scontent.fbkk14-1.fna.fbcdn.net/v/t34.18173-12/30784865_2026536634339527_197849168_n.jpg?_nc_cat=0&amp;oh=7cbf30a930d447ea5cf0ce8f1508deaa&amp;oe=5ADAF089">
            <a:extLst>
              <a:ext uri="{FF2B5EF4-FFF2-40B4-BE49-F238E27FC236}">
                <a16:creationId xmlns:a16="http://schemas.microsoft.com/office/drawing/2014/main" id="{F925F0BC-F783-4668-845C-508D4F793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24" y="833023"/>
            <a:ext cx="2083109" cy="582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91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503</Words>
  <Application>Microsoft Office PowerPoint</Application>
  <PresentationFormat>Widescreen</PresentationFormat>
  <Paragraphs>120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Angsana New</vt:lpstr>
      <vt:lpstr>Arial</vt:lpstr>
      <vt:lpstr>Calibri</vt:lpstr>
      <vt:lpstr>Calibri Light</vt:lpstr>
      <vt:lpstr>Cordia New</vt:lpstr>
      <vt:lpstr>Office Theme</vt:lpstr>
      <vt:lpstr>Persona : วิน</vt:lpstr>
      <vt:lpstr>Persona : แก้ว</vt:lpstr>
      <vt:lpstr>Persona : นิว</vt:lpstr>
      <vt:lpstr>Persona : คามิน</vt:lpstr>
      <vt:lpstr>Persona : เมย์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 : วิน</dc:title>
  <dc:creator>milk</dc:creator>
  <cp:lastModifiedBy>milk</cp:lastModifiedBy>
  <cp:revision>19</cp:revision>
  <dcterms:created xsi:type="dcterms:W3CDTF">2018-04-19T06:54:13Z</dcterms:created>
  <dcterms:modified xsi:type="dcterms:W3CDTF">2018-04-19T16:57:18Z</dcterms:modified>
</cp:coreProperties>
</file>