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01-Jan-2014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Iteration #x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Mobile App Development = 15000 </a:t>
            </a:r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บาท 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การโฆษณาจากส่วนต่างๆ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500 </a:t>
            </a:r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บาท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เดือน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คนเราส่วนใหญ่ใช้เวลา</a:t>
            </a:r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ไปกับ</a:t>
            </a:r>
            <a:r>
              <a:rPr lang="th-TH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สมาร์ท</a:t>
            </a:r>
            <a:r>
              <a:rPr lang="th-TH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โฟน</a:t>
            </a:r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จนทำให้สุขภาพตาเสื่อมอันเป็นบ่อเกิดโรคต่างๆหรือทำให้ตาบอดไปด้วย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สร้าง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Appliction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โดยการแจ้งเตือนเพื่อลดพฤติกรรม</a:t>
            </a:r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การใช้</a:t>
            </a:r>
            <a:r>
              <a:rPr lang="th-TH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สมาร์ท</a:t>
            </a:r>
            <a:r>
              <a:rPr lang="th-TH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โฟนและท</a:t>
            </a:r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ให้สุขภาพตาดีขึ้น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Metrics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มียอด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Download App Store 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จำนวนผู้ใช้งาน</a:t>
            </a:r>
          </a:p>
          <a:p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สถิติของผู้ใช้งาน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Proposition</a:t>
            </a:r>
          </a:p>
          <a:p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มีการแจ้งเตือน</a:t>
            </a:r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การใช้งาน </a:t>
            </a:r>
            <a:r>
              <a:rPr lang="th-TH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สมาร์ทโฟ</a:t>
            </a:r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นของผู้ใช้ถ้าผู้ใช้มี</a:t>
            </a:r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การใช้</a:t>
            </a:r>
            <a:r>
              <a:rPr lang="th-TH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สมาร์ท</a:t>
            </a:r>
            <a:r>
              <a:rPr lang="th-TH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โฟน</a:t>
            </a:r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นานเกินไปมีการท้าทายแข่งขันว่าใครจะ</a:t>
            </a:r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ใช้งาน</a:t>
            </a:r>
            <a:r>
              <a:rPr lang="th-TH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สมาร์ท</a:t>
            </a:r>
            <a:r>
              <a:rPr lang="th-TH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โฟน</a:t>
            </a:r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น้อยกว่ากัน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มีการแจ้งเตือนการใช้งาน </a:t>
            </a:r>
            <a:r>
              <a:rPr lang="th-TH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สมาร์ทโฟ</a:t>
            </a:r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นของผู้ใช้ถ้าผู้ใช้มีการใช้</a:t>
            </a:r>
            <a:r>
              <a:rPr lang="th-TH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สมาร์ทโฟน</a:t>
            </a:r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นานเกินไปมีการท้าทายแข่งขันว่าใครจะใช้งาน</a:t>
            </a:r>
            <a:r>
              <a:rPr lang="th-TH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สมาร์ทโฟน</a:t>
            </a:r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น้อยกว่ากัน</a:t>
            </a:r>
            <a:endParaRPr 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โฆษณาผ่าน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Facebook,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Instagram,Youtube,App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r>
              <a:rPr lang="th-TH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วัยรุ่นคนทั่วไปที่อยากลด</a:t>
            </a:r>
            <a:r>
              <a:rPr lang="th-TH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การใช้</a:t>
            </a:r>
            <a:r>
              <a:rPr lang="th-TH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สมาร์ทโฟน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186</Words>
  <Application>Microsoft Office PowerPoint</Application>
  <PresentationFormat>นำเสนอทางหน้าจอ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งานนำเสนอ PowerPoint</vt:lpstr>
    </vt:vector>
  </TitlesOfParts>
  <Manager>Ash Maurya</Manager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Windows User</cp:lastModifiedBy>
  <cp:revision>44</cp:revision>
  <dcterms:created xsi:type="dcterms:W3CDTF">2013-01-06T22:45:06Z</dcterms:created>
  <dcterms:modified xsi:type="dcterms:W3CDTF">2018-04-19T07:12:07Z</dcterms:modified>
  <cp:category/>
</cp:coreProperties>
</file>