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27D1-D3A4-4B95-9C36-85B20A6F1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0D68F-692D-4188-BAFB-0A1939E3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BCD0-2945-405B-B639-CB490ABC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D88F-3364-4A7C-8109-10646CF6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EE24-1683-4A6A-B1D5-A1D7F8BD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5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6034-B490-4800-A21B-C31C1933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CEE4F-14D2-4757-9051-C4D6F5E54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BECB-9398-46BC-8DF0-ED9D2E0B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49B2-C1B0-4529-9DE6-23ACBC73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24AF-7635-41E0-9FFF-0B92ABB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3FA51-180E-4FF2-9B00-D1B6B0362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F97B4-A664-49E0-81F9-E27553D0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ED81-F361-44F3-B244-1DDC160E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50FD-E6EF-4723-A4EE-3BC486B6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8CC4-AFB7-4556-B18C-2162C2F3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1515-B3A0-4B6B-8E52-110F2E86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B401-5243-45E0-AA4A-562D3F21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B04B-0ECC-4D65-A232-9D152D6D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E2EED-5DD7-404D-93A2-C0AEF348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A09B-767F-4779-8E0A-E05024A2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9D5B-7FE3-4222-90F4-F0CBD2C6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6B48E-5229-4139-B51C-400F72F9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A52E-CA95-446D-8AD9-4BA9C0B5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D361-0D44-425A-A273-B968F375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8153-8F29-4910-840B-10FC1BC0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2E8D-BECF-4262-8ED5-562E9925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E93B-540B-4863-93BA-7366E3605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C1B27-807F-49D1-B412-508154719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877A-D95B-4D47-9F43-7336C047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9279E-674B-4C1C-B7A5-1F145B76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BF32-9821-479E-AE32-32124818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EE62-1783-4598-8F63-B115B08E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9115-2D6D-46E7-BA5D-4B9451D2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55174-09E3-4F84-BB17-CB40EE759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17E0C-AA1D-48A6-9924-6BC91D1E1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982A1-4006-4386-A1C0-A7FC59D52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68AEB-B384-4075-975E-4B16C5A9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0A1ED-1DB6-4773-8614-FD4E29A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4C238-14B6-4EEE-A2FB-E8FCFCFA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C94B-59E9-49DA-A2C5-E603C430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7AB9A-6BBF-4DB7-85F5-B2A403CF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AA64-720D-41B1-BA5A-3CAF8DEF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FD323-ADE7-4FA7-8362-314C21FC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DC854-0BA7-4D49-A0C7-B6723A43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8226F-394D-4EB1-B97D-3B67536B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F714-6A6D-499D-A9A7-75418697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25AB-B71D-40DB-9452-3B541639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CC22-8964-4E87-9A17-91763420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A4EE-D502-423F-830B-093990882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E765-F075-4557-84C3-9E645FFC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87CD-877F-40CE-9004-7642F8D7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DA02E-2F23-4470-8833-55C95000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60E6-FC15-4A75-9948-080CA4DB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7F5F2-61CE-4ACA-A160-304FADEC7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7A7C-7504-41BB-B0BA-B2900C23D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7326-E8D0-46AB-8EE8-2AEF1BAA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C1377-D45D-41DD-BFFB-A3FB77F9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FB21-4718-4732-8138-487AA06E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3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247B1-E3AB-4F2A-BA20-F2B3BFBE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5D8A4-E8EC-4BF6-91E0-47DFDF6F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9717-5F2F-419A-BFE7-298C0D036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C92A-C113-434E-8B6E-9AB4AF3D51E4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DC30-2B3C-4056-B4CE-C374E30AD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E243-DCFD-4306-8F3B-C74575D96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1250-7274-4540-B377-E4109D99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73-A04C-4787-BC54-FB7C838B2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383" y="-1401151"/>
            <a:ext cx="9144000" cy="2387600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A5C56-1C6B-458A-9F82-01226FA4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995" y="1490298"/>
            <a:ext cx="9144000" cy="18577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Usability</a:t>
            </a:r>
            <a:endParaRPr lang="th-TH" dirty="0"/>
          </a:p>
          <a:p>
            <a:r>
              <a:rPr lang="th-TH" dirty="0"/>
              <a:t>เนื่องจากวินติดโทรศัพท์มาก ทำให้วินใช้โทรศัพท์ในการค้นคว้าหาความรู้ติดต่อกันหลายชั่วโมง จึงส่งผลให้สุขภาพสายตาวินเสื่อมเสีย </a:t>
            </a:r>
            <a:r>
              <a:rPr lang="en-US" dirty="0"/>
              <a:t>“</a:t>
            </a:r>
            <a:r>
              <a:rPr lang="th-TH" dirty="0"/>
              <a:t>ดูข้อมูลการดูแลสุขภาพตา</a:t>
            </a:r>
            <a:r>
              <a:rPr lang="en-US" dirty="0"/>
              <a:t>”</a:t>
            </a:r>
            <a:r>
              <a:rPr lang="th-TH" dirty="0"/>
              <a:t> จะปรากฎคำแนะนำในการถนอมสายตา พร้อมทั้งวินสามารถดูเป้าหมาจึงได้ใช้แอปพลิเคชั่นเพื่อที่จะเข้าไป</a:t>
            </a:r>
            <a:r>
              <a:rPr lang="en-US" dirty="0"/>
              <a:t> </a:t>
            </a:r>
            <a:r>
              <a:rPr lang="th-TH" dirty="0"/>
              <a:t>ย</a:t>
            </a:r>
            <a:r>
              <a:rPr lang="en-US" dirty="0"/>
              <a:t> “ </a:t>
            </a:r>
            <a:r>
              <a:rPr lang="th-TH" dirty="0"/>
              <a:t>ความสำเร็จ</a:t>
            </a:r>
            <a:r>
              <a:rPr lang="en-US" dirty="0"/>
              <a:t>”</a:t>
            </a:r>
            <a:r>
              <a:rPr lang="th-TH" dirty="0"/>
              <a:t>ต่างๆในแอปพลิเคชั่นเพื่อเป็นแรงจูงใจในการดูแลสุขภาพตามากขึ้น อีกทั้งตัวแอปพลิเคชั่น ได้มี</a:t>
            </a:r>
            <a:r>
              <a:rPr lang="en-US" dirty="0"/>
              <a:t> “ </a:t>
            </a:r>
            <a:r>
              <a:rPr lang="th-TH" dirty="0"/>
              <a:t>การแจ้งเตือน</a:t>
            </a:r>
            <a:r>
              <a:rPr lang="en-US" dirty="0"/>
              <a:t>”</a:t>
            </a:r>
            <a:r>
              <a:rPr lang="th-TH" dirty="0"/>
              <a:t> ให้วินได้รับรู้ว่าควรจะพักการเล่นโทรศัพท์และสามารถ</a:t>
            </a:r>
            <a:r>
              <a:rPr lang="en-US" dirty="0"/>
              <a:t> ”</a:t>
            </a:r>
            <a:r>
              <a:rPr lang="th-TH" dirty="0"/>
              <a:t>เช็คสถิติการแจ้งเตือนได้</a:t>
            </a:r>
            <a:r>
              <a:rPr lang="en-US" dirty="0"/>
              <a:t>” </a:t>
            </a:r>
            <a:r>
              <a:rPr lang="th-TH" dirty="0"/>
              <a:t>ประกอบกับการ</a:t>
            </a:r>
            <a:r>
              <a:rPr lang="en-US" dirty="0"/>
              <a:t> “</a:t>
            </a:r>
            <a:r>
              <a:rPr lang="th-TH" dirty="0"/>
              <a:t>เช็คสถิติการใช้งานแต่ละแอปพลิเคชั่น</a:t>
            </a:r>
            <a:r>
              <a:rPr lang="en-US" dirty="0"/>
              <a:t>”</a:t>
            </a:r>
            <a:r>
              <a:rPr lang="th-TH" dirty="0"/>
              <a:t> พร้อมทั้ง </a:t>
            </a:r>
            <a:r>
              <a:rPr lang="en-US" dirty="0"/>
              <a:t>“</a:t>
            </a:r>
            <a:r>
              <a:rPr lang="th-TH" dirty="0"/>
              <a:t>เช็คสถิติชั่วโมงการใช้งาน</a:t>
            </a:r>
            <a:r>
              <a:rPr lang="en-US" dirty="0"/>
              <a:t>” </a:t>
            </a:r>
            <a:r>
              <a:rPr lang="th-TH" dirty="0"/>
              <a:t>  </a:t>
            </a:r>
            <a:endParaRPr lang="en-US" dirty="0"/>
          </a:p>
        </p:txBody>
      </p:sp>
      <p:pic>
        <p:nvPicPr>
          <p:cNvPr id="4" name="Picture 2" descr="https://scontent.fbkk14-1.fna.fbcdn.net/v/t34.18173-12/30185091_2026507697675754_1630732834_n.jpg?_nc_cat=0&amp;_nc_eui2=v1%3AAeFL-Kk43kEc5Ppwm1bzAS_eGlYtemqKut0C3JtHPrQdSB4X16PPSE1FyhbHLBzwKL5RR37vc75wruiSAXMClokGTEI54YLlIfb_7rywiRXCNA&amp;oh=bc0543b5986677bb231d22e06facd306&amp;oe=5ADB1BC2">
            <a:extLst>
              <a:ext uri="{FF2B5EF4-FFF2-40B4-BE49-F238E27FC236}">
                <a16:creationId xmlns:a16="http://schemas.microsoft.com/office/drawing/2014/main" id="{D5875944-7EB8-4CC1-AA23-2E94ACA1C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3" y="758460"/>
            <a:ext cx="2476352" cy="550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B203EA9-E570-4696-93D9-BB64EA41E255}"/>
              </a:ext>
            </a:extLst>
          </p:cNvPr>
          <p:cNvSpPr txBox="1">
            <a:spLocks/>
          </p:cNvSpPr>
          <p:nvPr/>
        </p:nvSpPr>
        <p:spPr>
          <a:xfrm>
            <a:off x="2835942" y="3509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User Experience Goals</a:t>
            </a:r>
          </a:p>
          <a:p>
            <a:pPr algn="l"/>
            <a:r>
              <a:rPr lang="th-TH" dirty="0"/>
              <a:t>หลักจากที่วินได้ใช้งานแอปพลิชั่น ทำให้เกิดความพึงพอใจและลดพฤติกรรมการใช้งานโทรศัพท์ไปในทิศทางที่ดีขึ้น และยังช่วยให้สุขภาพตาของวินนั้นดีขึ้นอีกด้วย เนื่องจากมีการแจ้งเตือนข้อความที่วินได้กำหนดเองเป็นสิ่งเตือนทำให้วินอยากเลิกใช้โทรศัพท์ แล้วมีระดับสีในการแจ้งเตือนเพื่อช่วยเตือนให้วินได้รู้ถึงการเล่นโทรศัพท์ของตัวเอง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2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1FE3-65D7-46C4-A205-D34B38DB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937" y="2849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Scenario</a:t>
            </a:r>
          </a:p>
        </p:txBody>
      </p:sp>
      <p:pic>
        <p:nvPicPr>
          <p:cNvPr id="4" name="Picture 2" descr="https://scontent.fbkk14-1.fna.fbcdn.net/v/t34.18173-12/30429548_2026510157675508_173979835_n.jpg?_nc_cat=0&amp;_nc_eui2=v1%3AAeFLerFzwjaLSL5io3kQsh93Q6cyLuygs-8qMhluEpnOaSKjGWSk7UAiFn-bHY17ocpbYvyJd30SfjvoycbENtfxZkugnpTFnIP2hw9D6UCa1Q&amp;oh=fabaa84108f385980d2a777f15890724&amp;oe=5AD9D96A">
            <a:extLst>
              <a:ext uri="{FF2B5EF4-FFF2-40B4-BE49-F238E27FC236}">
                <a16:creationId xmlns:a16="http://schemas.microsoft.com/office/drawing/2014/main" id="{D14D0154-4A26-4CA7-99DE-3D9F7C5ED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4" y="686905"/>
            <a:ext cx="2410333" cy="5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9F6AAC1-F7B7-4088-A005-DD56D67CCAFC}"/>
              </a:ext>
            </a:extLst>
          </p:cNvPr>
          <p:cNvSpPr txBox="1">
            <a:spLocks/>
          </p:cNvSpPr>
          <p:nvPr/>
        </p:nvSpPr>
        <p:spPr>
          <a:xfrm>
            <a:off x="2922995" y="14902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Usability</a:t>
            </a:r>
          </a:p>
          <a:p>
            <a:pPr marL="0" indent="0">
              <a:buNone/>
            </a:pPr>
            <a:r>
              <a:rPr lang="th-TH" dirty="0"/>
              <a:t>เนื่องจากเวลาว่างของแก้วเป็นคนชอบเล่นโทรศัพท์ติดต่อกันเป็นระยะเวลานานจนเลยเวลาในการทำอย่างอื่นในชีวิตประจำวัน พร้อมทั้ง แก้วเป็นคนที่มีเพื่อนเยอะแก้วจึงได้ใช้แอปพลิเคชั่นเพื่อที่จะเข้าไป</a:t>
            </a:r>
            <a:r>
              <a:rPr lang="en-US" dirty="0"/>
              <a:t> </a:t>
            </a:r>
            <a:r>
              <a:rPr lang="th-TH" dirty="0"/>
              <a:t>ดู </a:t>
            </a:r>
            <a:r>
              <a:rPr lang="en-US" dirty="0"/>
              <a:t>“</a:t>
            </a:r>
            <a:r>
              <a:rPr lang="th-TH" dirty="0"/>
              <a:t>กิจกรรมท้าทาย</a:t>
            </a:r>
            <a:r>
              <a:rPr lang="en-US" dirty="0"/>
              <a:t>”</a:t>
            </a:r>
            <a:r>
              <a:rPr lang="th-TH" dirty="0"/>
              <a:t> จะปรากฎ </a:t>
            </a:r>
            <a:r>
              <a:rPr lang="en-US" dirty="0"/>
              <a:t>“</a:t>
            </a:r>
            <a:r>
              <a:rPr lang="th-TH" dirty="0"/>
              <a:t>การเพิ่มเพื่อน</a:t>
            </a:r>
            <a:r>
              <a:rPr lang="en-US" dirty="0"/>
              <a:t>” ”</a:t>
            </a:r>
            <a:r>
              <a:rPr lang="th-TH" dirty="0"/>
              <a:t>รับคำท้าทาย</a:t>
            </a:r>
            <a:r>
              <a:rPr lang="en-US" dirty="0"/>
              <a:t>”</a:t>
            </a:r>
            <a:r>
              <a:rPr lang="th-TH" dirty="0"/>
              <a:t> </a:t>
            </a:r>
            <a:r>
              <a:rPr lang="en-US" dirty="0"/>
              <a:t>“</a:t>
            </a:r>
            <a:r>
              <a:rPr lang="th-TH" dirty="0"/>
              <a:t>ส่งคำท้าทาย</a:t>
            </a:r>
            <a:r>
              <a:rPr lang="en-US" dirty="0"/>
              <a:t>”</a:t>
            </a:r>
            <a:r>
              <a:rPr lang="th-TH" dirty="0"/>
              <a:t> เพื่อใช้ในการแข่งขันกันกับเพื่อนเพื่อลดพฤติกรรมการใช้โทรศัพท์ ซึ่งแก้วสามารถที่จะ </a:t>
            </a:r>
            <a:r>
              <a:rPr lang="en-US" dirty="0"/>
              <a:t>“</a:t>
            </a:r>
            <a:r>
              <a:rPr lang="th-TH" dirty="0"/>
              <a:t>ร่วมการแข่งขัน</a:t>
            </a:r>
            <a:r>
              <a:rPr lang="en-US" dirty="0"/>
              <a:t>”</a:t>
            </a:r>
            <a:r>
              <a:rPr lang="th-TH" dirty="0"/>
              <a:t> กับเพื่อนที่ส่งคำท้าทายได้ อีกทั้งแก้วยังสามารถที่จะเข้าไปดู </a:t>
            </a:r>
            <a:r>
              <a:rPr lang="en-US" dirty="0"/>
              <a:t>“</a:t>
            </a:r>
            <a:r>
              <a:rPr lang="th-TH" dirty="0"/>
              <a:t>ความสำเร็จ</a:t>
            </a:r>
            <a:r>
              <a:rPr lang="en-US" dirty="0"/>
              <a:t>”</a:t>
            </a:r>
            <a:r>
              <a:rPr lang="th-TH" dirty="0"/>
              <a:t> ต่างๆในแอปพลิเคชั่นเพื่อเป็นแรงจูงใจในการลดพฤติกรรมการใช้โทรศัพท์ พร้อมทั้งแก้วยังสามารถที่จะเปลื่ยนภาษาในการใข้งานต่างๆได้โดยเข้าไป </a:t>
            </a:r>
            <a:r>
              <a:rPr lang="en-US" dirty="0"/>
              <a:t>“</a:t>
            </a:r>
            <a:r>
              <a:rPr lang="th-TH" dirty="0"/>
              <a:t>ตั้งค่าภาษา</a:t>
            </a:r>
            <a:r>
              <a:rPr lang="en-US" dirty="0"/>
              <a:t>”</a:t>
            </a:r>
            <a:endParaRPr lang="th-TH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E3BC602-80EF-4B3A-B479-7C77D8EE7D5C}"/>
              </a:ext>
            </a:extLst>
          </p:cNvPr>
          <p:cNvSpPr txBox="1">
            <a:spLocks/>
          </p:cNvSpPr>
          <p:nvPr/>
        </p:nvSpPr>
        <p:spPr>
          <a:xfrm>
            <a:off x="2835942" y="3509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User Experience Goals</a:t>
            </a:r>
          </a:p>
          <a:p>
            <a:pPr algn="l"/>
            <a:r>
              <a:rPr lang="th-TH" dirty="0"/>
              <a:t>หลักจากที่แก้วได้ใช้งานแอปพลิชั่น ทำให้เกิดความพึงพอใจและลดพฤติกรรมการใช้งานโทรศัพท์ไปในทิศทางที่ดีขึ้น อีกทั้งแก้วยังสามารถทำกิจกรรมในแอปพลิเคชั่นกับเพื่อนๆได้เนื่องจากในตัวแอปพลิเคชั่นได้มีการแข่งขันในการพฤติกรรมการใช้โทรศัพท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1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Scenario</vt:lpstr>
      <vt:lpstr>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</dc:title>
  <dc:creator>milk</dc:creator>
  <cp:lastModifiedBy>milk</cp:lastModifiedBy>
  <cp:revision>12</cp:revision>
  <dcterms:created xsi:type="dcterms:W3CDTF">2018-04-19T15:18:44Z</dcterms:created>
  <dcterms:modified xsi:type="dcterms:W3CDTF">2018-04-22T05:27:46Z</dcterms:modified>
</cp:coreProperties>
</file>