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 smtClean="0"/>
              <a:t>คลิกเพื่อแก้ไขสไตล์ชื่อเรื่องรองต้นแบบ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C5B1-F259-4195-9D7F-BF974C43454A}" type="datetimeFigureOut">
              <a:rPr lang="th-TH" smtClean="0"/>
              <a:t>21/04/61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EA86B-BE45-45F4-966D-8F8FCECCBC0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4700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C5B1-F259-4195-9D7F-BF974C43454A}" type="datetimeFigureOut">
              <a:rPr lang="th-TH" smtClean="0"/>
              <a:t>21/04/61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EA86B-BE45-45F4-966D-8F8FCECCBC0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43161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C5B1-F259-4195-9D7F-BF974C43454A}" type="datetimeFigureOut">
              <a:rPr lang="th-TH" smtClean="0"/>
              <a:t>21/04/61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EA86B-BE45-45F4-966D-8F8FCECCBC0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51388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C5B1-F259-4195-9D7F-BF974C43454A}" type="datetimeFigureOut">
              <a:rPr lang="th-TH" smtClean="0"/>
              <a:t>21/04/61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EA86B-BE45-45F4-966D-8F8FCECCBC0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27077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C5B1-F259-4195-9D7F-BF974C43454A}" type="datetimeFigureOut">
              <a:rPr lang="th-TH" smtClean="0"/>
              <a:t>21/04/61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EA86B-BE45-45F4-966D-8F8FCECCBC0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94439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C5B1-F259-4195-9D7F-BF974C43454A}" type="datetimeFigureOut">
              <a:rPr lang="th-TH" smtClean="0"/>
              <a:t>21/04/61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EA86B-BE45-45F4-966D-8F8FCECCBC0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83690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C5B1-F259-4195-9D7F-BF974C43454A}" type="datetimeFigureOut">
              <a:rPr lang="th-TH" smtClean="0"/>
              <a:t>21/04/61</a:t>
            </a:fld>
            <a:endParaRPr lang="th-TH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EA86B-BE45-45F4-966D-8F8FCECCBC0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84149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C5B1-F259-4195-9D7F-BF974C43454A}" type="datetimeFigureOut">
              <a:rPr lang="th-TH" smtClean="0"/>
              <a:t>21/04/61</a:t>
            </a:fld>
            <a:endParaRPr lang="th-TH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EA86B-BE45-45F4-966D-8F8FCECCBC0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38911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C5B1-F259-4195-9D7F-BF974C43454A}" type="datetimeFigureOut">
              <a:rPr lang="th-TH" smtClean="0"/>
              <a:t>21/04/61</a:t>
            </a:fld>
            <a:endParaRPr lang="th-TH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EA86B-BE45-45F4-966D-8F8FCECCBC0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10338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C5B1-F259-4195-9D7F-BF974C43454A}" type="datetimeFigureOut">
              <a:rPr lang="th-TH" smtClean="0"/>
              <a:t>21/04/61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EA86B-BE45-45F4-966D-8F8FCECCBC0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372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C5B1-F259-4195-9D7F-BF974C43454A}" type="datetimeFigureOut">
              <a:rPr lang="th-TH" smtClean="0"/>
              <a:t>21/04/61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EA86B-BE45-45F4-966D-8F8FCECCBC0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3578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7C5B1-F259-4195-9D7F-BF974C43454A}" type="datetimeFigureOut">
              <a:rPr lang="th-TH" smtClean="0"/>
              <a:t>21/04/61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EA86B-BE45-45F4-966D-8F8FCECCBC0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6773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กล่องข้อความ 5"/>
          <p:cNvSpPr txBox="1"/>
          <p:nvPr/>
        </p:nvSpPr>
        <p:spPr>
          <a:xfrm>
            <a:off x="1846053" y="1268083"/>
            <a:ext cx="1923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 smtClean="0"/>
              <a:t>นักศึกษา</a:t>
            </a:r>
            <a:endParaRPr lang="th-TH" sz="2000" dirty="0"/>
          </a:p>
        </p:txBody>
      </p:sp>
      <p:sp>
        <p:nvSpPr>
          <p:cNvPr id="7" name="กล่องข้อความ 6"/>
          <p:cNvSpPr txBox="1"/>
          <p:nvPr/>
        </p:nvSpPr>
        <p:spPr>
          <a:xfrm>
            <a:off x="3939396" y="1293962"/>
            <a:ext cx="1923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 smtClean="0"/>
              <a:t>นักศึกษา</a:t>
            </a:r>
            <a:endParaRPr lang="th-TH" sz="2000" dirty="0"/>
          </a:p>
        </p:txBody>
      </p:sp>
      <p:sp>
        <p:nvSpPr>
          <p:cNvPr id="9" name="กล่องข้อความ 8"/>
          <p:cNvSpPr txBox="1"/>
          <p:nvPr/>
        </p:nvSpPr>
        <p:spPr>
          <a:xfrm>
            <a:off x="1601638" y="2024332"/>
            <a:ext cx="1923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 smtClean="0"/>
              <a:t>ปัญหาการเล่นโทรศัพท์จนเลยเวลาทำอย่างอื่น</a:t>
            </a:r>
            <a:endParaRPr lang="th-TH" sz="2000" dirty="0"/>
          </a:p>
        </p:txBody>
      </p:sp>
      <p:sp>
        <p:nvSpPr>
          <p:cNvPr id="10" name="กล่องข้อความ 9"/>
          <p:cNvSpPr txBox="1"/>
          <p:nvPr/>
        </p:nvSpPr>
        <p:spPr>
          <a:xfrm>
            <a:off x="3651850" y="2024332"/>
            <a:ext cx="1923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 smtClean="0"/>
              <a:t>เล่นโทรศัพท์นานจนทำให้สุขสายตาเสื่อมเสีย</a:t>
            </a:r>
            <a:endParaRPr lang="th-TH" sz="2000" dirty="0"/>
          </a:p>
        </p:txBody>
      </p:sp>
      <p:sp>
        <p:nvSpPr>
          <p:cNvPr id="11" name="กล่องข้อความ 10"/>
          <p:cNvSpPr txBox="1"/>
          <p:nvPr/>
        </p:nvSpPr>
        <p:spPr>
          <a:xfrm>
            <a:off x="1601638" y="2738489"/>
            <a:ext cx="1923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 smtClean="0"/>
              <a:t>เสนอแอพพลิเคชั่นในการจัดการการเล่นโทรศัพท์</a:t>
            </a:r>
            <a:endParaRPr lang="th-TH" sz="2000" dirty="0"/>
          </a:p>
        </p:txBody>
      </p:sp>
      <p:sp>
        <p:nvSpPr>
          <p:cNvPr id="12" name="กล่องข้อความ 11"/>
          <p:cNvSpPr txBox="1"/>
          <p:nvPr/>
        </p:nvSpPr>
        <p:spPr>
          <a:xfrm>
            <a:off x="3651850" y="2776290"/>
            <a:ext cx="1923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 smtClean="0"/>
              <a:t>เสนอแอพพลิเคชั่นในการลดแสงสีฟ้า</a:t>
            </a:r>
            <a:endParaRPr lang="th-TH" sz="2000" dirty="0"/>
          </a:p>
        </p:txBody>
      </p:sp>
      <p:sp>
        <p:nvSpPr>
          <p:cNvPr id="13" name="กล่องข้อความ 12"/>
          <p:cNvSpPr txBox="1"/>
          <p:nvPr/>
        </p:nvSpPr>
        <p:spPr>
          <a:xfrm>
            <a:off x="200193" y="4191633"/>
            <a:ext cx="24484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 smtClean="0"/>
              <a:t>สรุปผลชั่วโมงการใช้งานโทรศัพท์</a:t>
            </a:r>
          </a:p>
          <a:p>
            <a:endParaRPr lang="th-TH" sz="2000" dirty="0"/>
          </a:p>
        </p:txBody>
      </p:sp>
      <p:sp>
        <p:nvSpPr>
          <p:cNvPr id="14" name="กล่องข้อความ 13"/>
          <p:cNvSpPr txBox="1"/>
          <p:nvPr/>
        </p:nvSpPr>
        <p:spPr>
          <a:xfrm>
            <a:off x="321061" y="5512575"/>
            <a:ext cx="2632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 smtClean="0"/>
              <a:t>สรุปผลการ</a:t>
            </a:r>
            <a:r>
              <a:rPr lang="th-TH" sz="2000" dirty="0"/>
              <a:t>ใช้งาน</a:t>
            </a:r>
            <a:r>
              <a:rPr lang="th-TH" sz="2000" dirty="0" smtClean="0"/>
              <a:t>แอพพลิเคชั่น</a:t>
            </a:r>
            <a:endParaRPr lang="th-TH" sz="2000" dirty="0"/>
          </a:p>
        </p:txBody>
      </p:sp>
      <p:sp>
        <p:nvSpPr>
          <p:cNvPr id="15" name="กล่องข้อความ 14"/>
          <p:cNvSpPr txBox="1"/>
          <p:nvPr/>
        </p:nvSpPr>
        <p:spPr>
          <a:xfrm>
            <a:off x="331571" y="6024633"/>
            <a:ext cx="2632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 smtClean="0"/>
              <a:t>บทความ</a:t>
            </a:r>
            <a:r>
              <a:rPr lang="th-TH" sz="2000" dirty="0"/>
              <a:t>ข้อมูล</a:t>
            </a:r>
            <a:r>
              <a:rPr lang="th-TH" sz="2000" dirty="0" smtClean="0"/>
              <a:t>สุขภาพ</a:t>
            </a:r>
            <a:endParaRPr lang="en-US" sz="2000" dirty="0"/>
          </a:p>
        </p:txBody>
      </p:sp>
      <p:sp>
        <p:nvSpPr>
          <p:cNvPr id="17" name="กล่องข้อความ 16"/>
          <p:cNvSpPr txBox="1"/>
          <p:nvPr/>
        </p:nvSpPr>
        <p:spPr>
          <a:xfrm>
            <a:off x="175552" y="4545576"/>
            <a:ext cx="26323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 smtClean="0"/>
              <a:t>การแข่งขันลดการใช้งานโทรศัพท์</a:t>
            </a:r>
          </a:p>
          <a:p>
            <a:endParaRPr lang="en-US" sz="2000" dirty="0"/>
          </a:p>
        </p:txBody>
      </p:sp>
      <p:sp>
        <p:nvSpPr>
          <p:cNvPr id="18" name="กล่องข้อความ 17"/>
          <p:cNvSpPr txBox="1"/>
          <p:nvPr/>
        </p:nvSpPr>
        <p:spPr>
          <a:xfrm>
            <a:off x="3551430" y="4910751"/>
            <a:ext cx="1777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 smtClean="0"/>
              <a:t>เก็บข้อมูลนักศึกษาด้วยการสัมภาษณ์</a:t>
            </a:r>
            <a:endParaRPr lang="th-TH" sz="2000" dirty="0"/>
          </a:p>
        </p:txBody>
      </p:sp>
      <p:sp>
        <p:nvSpPr>
          <p:cNvPr id="19" name="กล่องข้อความ 18"/>
          <p:cNvSpPr txBox="1"/>
          <p:nvPr/>
        </p:nvSpPr>
        <p:spPr>
          <a:xfrm>
            <a:off x="3551430" y="5947639"/>
            <a:ext cx="1777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 smtClean="0">
                <a:solidFill>
                  <a:srgbClr val="FF0000"/>
                </a:solidFill>
              </a:rPr>
              <a:t>ตอบคำถามตรงกัน </a:t>
            </a:r>
            <a:r>
              <a:rPr lang="en-US" sz="2000" dirty="0" smtClean="0">
                <a:solidFill>
                  <a:srgbClr val="FF0000"/>
                </a:solidFill>
              </a:rPr>
              <a:t>3 </a:t>
            </a:r>
            <a:r>
              <a:rPr lang="th-TH" sz="2000" dirty="0" smtClean="0">
                <a:solidFill>
                  <a:srgbClr val="FF0000"/>
                </a:solidFill>
              </a:rPr>
              <a:t>คน จาก </a:t>
            </a:r>
            <a:r>
              <a:rPr lang="en-US" sz="2000" dirty="0" smtClean="0">
                <a:solidFill>
                  <a:srgbClr val="FF0000"/>
                </a:solidFill>
              </a:rPr>
              <a:t>5</a:t>
            </a:r>
            <a:endParaRPr lang="th-TH" sz="2000" dirty="0">
              <a:solidFill>
                <a:srgbClr val="FF0000"/>
              </a:solidFill>
            </a:endParaRPr>
          </a:p>
        </p:txBody>
      </p:sp>
      <p:sp>
        <p:nvSpPr>
          <p:cNvPr id="20" name="กล่องข้อความ 19"/>
          <p:cNvSpPr txBox="1"/>
          <p:nvPr/>
        </p:nvSpPr>
        <p:spPr>
          <a:xfrm>
            <a:off x="6861179" y="4202865"/>
            <a:ext cx="11182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 smtClean="0"/>
              <a:t>บทความข้อมูลสุขภาพ</a:t>
            </a:r>
            <a:endParaRPr lang="en-US" sz="2000" dirty="0"/>
          </a:p>
        </p:txBody>
      </p:sp>
      <p:sp>
        <p:nvSpPr>
          <p:cNvPr id="22" name="กล่องข้อความ 21"/>
          <p:cNvSpPr txBox="1"/>
          <p:nvPr/>
        </p:nvSpPr>
        <p:spPr>
          <a:xfrm>
            <a:off x="255198" y="4876436"/>
            <a:ext cx="2632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 smtClean="0"/>
              <a:t>ลดพฤติกรรมการใช้งานโทรศัพท์</a:t>
            </a:r>
            <a:endParaRPr lang="th-TH" sz="2000" dirty="0"/>
          </a:p>
        </p:txBody>
      </p:sp>
      <p:sp>
        <p:nvSpPr>
          <p:cNvPr id="23" name="กล่องข้อความ 22"/>
          <p:cNvSpPr txBox="1"/>
          <p:nvPr/>
        </p:nvSpPr>
        <p:spPr>
          <a:xfrm>
            <a:off x="9302380" y="4335801"/>
            <a:ext cx="1378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 smtClean="0"/>
              <a:t>ลดพฤติกรรมการใช้งานโทรศัพท์</a:t>
            </a:r>
            <a:endParaRPr lang="th-TH" sz="2000" dirty="0"/>
          </a:p>
        </p:txBody>
      </p:sp>
      <p:sp>
        <p:nvSpPr>
          <p:cNvPr id="24" name="กล่องข้อความ 23"/>
          <p:cNvSpPr txBox="1"/>
          <p:nvPr/>
        </p:nvSpPr>
        <p:spPr>
          <a:xfrm>
            <a:off x="10602085" y="4335801"/>
            <a:ext cx="14306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 smtClean="0"/>
              <a:t>สรุปผลชั่วโมงการใช้งานโทรศัพท์</a:t>
            </a:r>
          </a:p>
          <a:p>
            <a:endParaRPr lang="th-TH" sz="2000" dirty="0"/>
          </a:p>
        </p:txBody>
      </p:sp>
      <p:sp>
        <p:nvSpPr>
          <p:cNvPr id="25" name="กล่องข้อความ 24"/>
          <p:cNvSpPr txBox="1"/>
          <p:nvPr/>
        </p:nvSpPr>
        <p:spPr>
          <a:xfrm>
            <a:off x="9285912" y="5158632"/>
            <a:ext cx="1471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 smtClean="0"/>
              <a:t>การแข่งขันลดการใช้งานโทรศัพท์</a:t>
            </a:r>
          </a:p>
          <a:p>
            <a:endParaRPr lang="en-US" sz="2000" dirty="0"/>
          </a:p>
        </p:txBody>
      </p:sp>
      <p:sp>
        <p:nvSpPr>
          <p:cNvPr id="26" name="กล่องข้อความ 25"/>
          <p:cNvSpPr txBox="1"/>
          <p:nvPr/>
        </p:nvSpPr>
        <p:spPr>
          <a:xfrm>
            <a:off x="10602085" y="5173752"/>
            <a:ext cx="1430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 smtClean="0"/>
              <a:t>สรุปผลการ</a:t>
            </a:r>
            <a:r>
              <a:rPr lang="th-TH" sz="2000" dirty="0"/>
              <a:t>ใช้งาน</a:t>
            </a:r>
            <a:r>
              <a:rPr lang="th-TH" sz="2000" dirty="0" smtClean="0"/>
              <a:t>แอพพลิเคชั่น</a:t>
            </a:r>
            <a:endParaRPr lang="th-TH" sz="2000" dirty="0"/>
          </a:p>
        </p:txBody>
      </p:sp>
    </p:spTree>
    <p:extLst>
      <p:ext uri="{BB962C8B-B14F-4D97-AF65-F5344CB8AC3E}">
        <p14:creationId xmlns:p14="http://schemas.microsoft.com/office/powerpoint/2010/main" val="1804712421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105</Words>
  <Application>Microsoft Office PowerPoint</Application>
  <PresentationFormat>แบบจอกว้าง</PresentationFormat>
  <Paragraphs>18</Paragraphs>
  <Slides>1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</vt:i4>
      </vt:variant>
    </vt:vector>
  </HeadingPairs>
  <TitlesOfParts>
    <vt:vector size="7" baseType="lpstr">
      <vt:lpstr>Angsana New</vt:lpstr>
      <vt:lpstr>Arial</vt:lpstr>
      <vt:lpstr>Calibri</vt:lpstr>
      <vt:lpstr>Calibri Light</vt:lpstr>
      <vt:lpstr>Cordia New</vt:lpstr>
      <vt:lpstr>ธีมของ Office</vt:lpstr>
      <vt:lpstr>งานนำเสนอ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Windows User</dc:creator>
  <cp:lastModifiedBy>Windows User</cp:lastModifiedBy>
  <cp:revision>15</cp:revision>
  <dcterms:created xsi:type="dcterms:W3CDTF">2018-04-21T15:37:02Z</dcterms:created>
  <dcterms:modified xsi:type="dcterms:W3CDTF">2018-04-21T15:59:25Z</dcterms:modified>
</cp:coreProperties>
</file>