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2518" autoAdjust="0"/>
  </p:normalViewPr>
  <p:slideViewPr>
    <p:cSldViewPr>
      <p:cViewPr varScale="1">
        <p:scale>
          <a:sx n="95" d="100"/>
          <a:sy n="95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01-Jan-2014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Iteration #x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Cost Structure</a:t>
            </a:r>
          </a:p>
          <a:p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Mobile App Development = 15000 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บาท </a:t>
            </a:r>
            <a:endParaRPr lang="en-US" dirty="0" smtClean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Revenue Streams</a:t>
            </a:r>
          </a:p>
          <a:p>
            <a:endParaRPr lang="en-US" dirty="0" smtClean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การโฆษณาจากส่วนต่างๆ </a:t>
            </a:r>
            <a:r>
              <a:rPr lang="en-US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500 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บาท</a:t>
            </a:r>
            <a:r>
              <a:rPr lang="en-US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/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เดือน</a:t>
            </a:r>
            <a:endParaRPr lang="en-US" dirty="0" smtClean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Problem</a:t>
            </a:r>
          </a:p>
          <a:p>
            <a:endParaRPr lang="en-US" dirty="0" smtClean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คนเราส่วนใหญ่ใช้เวลา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ไปกับ</a:t>
            </a:r>
            <a:r>
              <a:rPr lang="th-TH" dirty="0" err="1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</a:t>
            </a:r>
            <a:r>
              <a:rPr lang="th-TH" dirty="0" err="1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โฟน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จนทำให้สุขภาพตาเสื่อมอันเป็นบ่อเกิดโรคต่างๆหรือทำให้ตาบอดไปด้วย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Solution</a:t>
            </a:r>
          </a:p>
          <a:p>
            <a:endParaRPr lang="en-US" dirty="0" smtClean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สร้าง </a:t>
            </a:r>
            <a:r>
              <a:rPr lang="en-US" dirty="0" err="1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Appliction</a:t>
            </a:r>
            <a:r>
              <a:rPr lang="en-US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โดยการแจ้งเตือนเพื่อลดพฤติกรรม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การใช้</a:t>
            </a:r>
            <a:r>
              <a:rPr lang="th-TH" dirty="0" err="1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</a:t>
            </a:r>
            <a:r>
              <a:rPr lang="th-TH" dirty="0" err="1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โฟนและท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ให้สุขภาพตาดีขึ้น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Key </a:t>
            </a:r>
            <a:r>
              <a:rPr lang="en-US" sz="2000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Metrics</a:t>
            </a:r>
            <a:endParaRPr lang="en-US" sz="20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มียอด </a:t>
            </a:r>
            <a:r>
              <a:rPr lang="en-US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Download App Store 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จำนวนผู้ใช้งาน</a:t>
            </a: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สถิติของผู้ใช้งาน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Unique Value Proposition</a:t>
            </a: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มีการแจ้งเตือน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การใช้งาน </a:t>
            </a:r>
            <a:r>
              <a:rPr lang="th-TH" dirty="0" err="1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สมาร์ทโฟ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นของผู้ใช้ถ้าผู้ใช้มี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การใช้</a:t>
            </a:r>
            <a:r>
              <a:rPr lang="th-TH" dirty="0" err="1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</a:t>
            </a:r>
            <a:r>
              <a:rPr lang="th-TH" dirty="0" err="1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โฟน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นานเกินไปมีการท้าทายแข่งขันว่าใครจะ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ใช้งาน</a:t>
            </a:r>
            <a:r>
              <a:rPr lang="th-TH" dirty="0" err="1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</a:t>
            </a:r>
            <a:r>
              <a:rPr lang="th-TH" dirty="0" err="1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โฟน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น้อยกว่ากัน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Unfair Advantage</a:t>
            </a:r>
            <a:endParaRPr lang="en-US" sz="20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มีการแจ้งเตือนการใช้งาน สมาร์ทโฟนของผู้ใช้ถ้าผู้ใช้มีการใช้สมาร์ทโฟนนานเกินไปมีการท้าทายแข่งขันว่าใครจะใช้งาน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สมาร์ทโ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ฟ</a:t>
            </a:r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น น้อย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กว่ากัน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Channels</a:t>
            </a: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โฆษณาผ่าน </a:t>
            </a:r>
            <a:r>
              <a:rPr lang="en-US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Facebook, </a:t>
            </a:r>
            <a:r>
              <a:rPr lang="en-US" dirty="0" err="1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Instagram,Youtube,App</a:t>
            </a:r>
            <a:r>
              <a:rPr lang="en-US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Store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Customer Segments</a:t>
            </a:r>
          </a:p>
          <a:p>
            <a:r>
              <a:rPr lang="th-TH" dirty="0" smtClean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วัยรุ่นคนทั่วไปที่อยากลด</a:t>
            </a:r>
            <a:r>
              <a:rPr lang="th-TH" dirty="0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การใช้</a:t>
            </a:r>
            <a:r>
              <a:rPr lang="th-TH" dirty="0" err="1">
                <a:solidFill>
                  <a:schemeClr val="tx1"/>
                </a:solidFill>
                <a:latin typeface="TH Sarabun New" charset="0"/>
                <a:ea typeface="TH Sarabun New" charset="0"/>
                <a:cs typeface="TH Sarabun New" charset="0"/>
              </a:rPr>
              <a:t>สมาร์ทโฟน</a:t>
            </a:r>
            <a:endParaRPr lang="en-US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185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TH Sarabun New</vt:lpstr>
      <vt:lpstr>Arial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SUKRIT SRISAWAT</cp:lastModifiedBy>
  <cp:revision>45</cp:revision>
  <dcterms:created xsi:type="dcterms:W3CDTF">2013-01-06T22:45:06Z</dcterms:created>
  <dcterms:modified xsi:type="dcterms:W3CDTF">2018-04-23T05:59:24Z</dcterms:modified>
  <cp:category/>
</cp:coreProperties>
</file>