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Avatar Joint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2014.7.17</a:t>
            </a:r>
          </a:p>
          <a:p>
            <a:r>
              <a:rPr lang="ko-KR" altLang="en-US" dirty="0" smtClean="0"/>
              <a:t>오재홍</a:t>
            </a:r>
            <a:endParaRPr lang="en-US" altLang="ko-KR" dirty="0" smtClean="0"/>
          </a:p>
          <a:p>
            <a:r>
              <a:rPr lang="en-US" altLang="ko-KR" dirty="0" smtClean="0"/>
              <a:t>(jhoh@robolink.co.kr)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8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알고리즘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Pan Up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Link Forward</a:t>
            </a:r>
            <a:r>
              <a:rPr lang="ko-KR" altLang="en-US" dirty="0" smtClean="0"/>
              <a:t>가 미세한 차이가 있을 때 알고리즘이 급격히 변하는 문제가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 smtClean="0"/>
              <a:t>Yaw</a:t>
            </a:r>
            <a:r>
              <a:rPr lang="ko-KR" altLang="en-US" dirty="0" smtClean="0"/>
              <a:t>관절을 추가해야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9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 관절 구조 </a:t>
            </a:r>
            <a:r>
              <a:rPr lang="ko-KR" altLang="en-US" dirty="0" err="1" smtClean="0"/>
              <a:t>좌표계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1412726" y="4689139"/>
            <a:ext cx="504056" cy="11521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 rot="5400000">
            <a:off x="1412726" y="3501007"/>
            <a:ext cx="504056" cy="11521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 rot="16200000">
            <a:off x="656642" y="2420887"/>
            <a:ext cx="2088232" cy="4320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692947" y="4473115"/>
            <a:ext cx="0" cy="129614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735112" y="2023880"/>
            <a:ext cx="72008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5187" y="187986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회전축</a:t>
            </a:r>
            <a:r>
              <a:rPr lang="en-US" altLang="ko-KR" sz="1000" dirty="0" smtClean="0"/>
              <a:t>(Up)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68996" y="4065618"/>
            <a:ext cx="129557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692947" y="5796702"/>
            <a:ext cx="129557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43672" y="2361400"/>
            <a:ext cx="71152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35187" y="2238289"/>
            <a:ext cx="1238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기준축</a:t>
            </a:r>
            <a:r>
              <a:rPr lang="en-US" altLang="ko-KR" sz="1000" dirty="0" smtClean="0"/>
              <a:t>(Forward)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268996" y="2905651"/>
            <a:ext cx="0" cy="117141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746290" y="2319941"/>
            <a:ext cx="0" cy="117141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743672" y="2754027"/>
            <a:ext cx="711520" cy="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888" y="2636910"/>
            <a:ext cx="1238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링크 방향 축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189885" y="4350004"/>
            <a:ext cx="3118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모든 로봇 관절은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개로 이루어져야 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-pan joint</a:t>
            </a:r>
          </a:p>
          <a:p>
            <a:r>
              <a:rPr lang="en-US" altLang="ko-KR" sz="1000" dirty="0" smtClean="0"/>
              <a:t>-tilt joint</a:t>
            </a:r>
          </a:p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구 </a:t>
            </a:r>
            <a:r>
              <a:rPr lang="ko-KR" altLang="en-US" sz="1000" dirty="0" err="1" smtClean="0"/>
              <a:t>좌표계로</a:t>
            </a:r>
            <a:r>
              <a:rPr lang="ko-KR" altLang="en-US" sz="1000" dirty="0" smtClean="0"/>
              <a:t> 해석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23880"/>
            <a:ext cx="19240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5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</a:t>
            </a:r>
            <a:r>
              <a:rPr lang="ko-KR" altLang="en-US" dirty="0"/>
              <a:t>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Avatar Joint Transform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Robot Joint angle</a:t>
            </a:r>
            <a:r>
              <a:rPr lang="ko-KR" altLang="en-US" dirty="0" smtClean="0"/>
              <a:t>을 일치시킴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일반적으로 사용하는 방법은 </a:t>
            </a:r>
            <a:r>
              <a:rPr lang="en-US" altLang="ko-KR" dirty="0" smtClean="0"/>
              <a:t>T-</a:t>
            </a:r>
            <a:r>
              <a:rPr lang="ko-KR" altLang="en-US" dirty="0" smtClean="0"/>
              <a:t>자세</a:t>
            </a:r>
            <a:endParaRPr lang="en-US" altLang="ko-KR" dirty="0" smtClean="0"/>
          </a:p>
          <a:p>
            <a:r>
              <a:rPr lang="en-US" altLang="ko-KR" dirty="0" smtClean="0"/>
              <a:t>Avatar Joint Transform</a:t>
            </a:r>
            <a:r>
              <a:rPr lang="ko-KR" altLang="en-US" dirty="0" smtClean="0"/>
              <a:t>을 알아냄</a:t>
            </a:r>
            <a:endParaRPr lang="en-US" altLang="ko-KR" dirty="0" smtClean="0"/>
          </a:p>
          <a:p>
            <a:r>
              <a:rPr lang="en-US" altLang="ko-KR" dirty="0" smtClean="0"/>
              <a:t>Pan/Tilt Angle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r>
              <a:rPr lang="en-US" altLang="ko-KR" dirty="0" smtClean="0"/>
              <a:t>Robot</a:t>
            </a:r>
            <a:r>
              <a:rPr lang="ko-KR" altLang="en-US" dirty="0" smtClean="0"/>
              <a:t>에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0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알고리즘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039854" y="4770940"/>
            <a:ext cx="0" cy="64807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039854" y="5419012"/>
            <a:ext cx="64778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043608" y="2826724"/>
            <a:ext cx="1835966" cy="259228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2663550" y="2322668"/>
            <a:ext cx="216024" cy="5040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879574" y="2574696"/>
            <a:ext cx="432048" cy="25202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3590" y="2728504"/>
            <a:ext cx="161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Avatar Joint Transform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292080" y="2341767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방법은 </a:t>
            </a:r>
            <a:r>
              <a:rPr lang="en-US" altLang="ko-KR" sz="1000" dirty="0" smtClean="0"/>
              <a:t>Projection</a:t>
            </a:r>
            <a:r>
              <a:rPr lang="ko-KR" altLang="en-US" sz="1000" dirty="0" smtClean="0"/>
              <a:t>을 이용하는 것이다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854164" y="2902637"/>
            <a:ext cx="576064" cy="100811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862517" y="3910749"/>
            <a:ext cx="891747" cy="5760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5862517" y="2902637"/>
            <a:ext cx="10435" cy="100811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872952" y="3304281"/>
            <a:ext cx="773300" cy="5844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854164" y="3846038"/>
            <a:ext cx="576064" cy="4019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430228" y="2902637"/>
            <a:ext cx="0" cy="9634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142196" y="3622717"/>
            <a:ext cx="303313" cy="22332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6142196" y="3846038"/>
            <a:ext cx="318594" cy="2087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92080" y="5152726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Pan</a:t>
            </a:r>
            <a:r>
              <a:rPr lang="ko-KR" altLang="en-US" sz="1000" dirty="0" smtClean="0"/>
              <a:t>의 회전은 </a:t>
            </a:r>
            <a:r>
              <a:rPr lang="en-US" altLang="ko-KR" sz="1000" dirty="0" smtClean="0"/>
              <a:t>Tilt </a:t>
            </a:r>
            <a:r>
              <a:rPr lang="ko-KR" altLang="en-US" sz="1000" dirty="0" smtClean="0"/>
              <a:t>기준 축 변화에 영향을 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3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953598" y="5078961"/>
            <a:ext cx="1386154" cy="569985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알고리즘의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링크 </a:t>
            </a:r>
            <a:r>
              <a:rPr lang="ko-KR" altLang="en-US" dirty="0" err="1" smtClean="0"/>
              <a:t>방향축과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 </a:t>
            </a:r>
            <a:r>
              <a:rPr lang="ko-KR" altLang="en-US" dirty="0" smtClean="0"/>
              <a:t>회전축이 일치하면 회전각을 알아낼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Pan</a:t>
            </a:r>
            <a:r>
              <a:rPr lang="ko-KR" altLang="en-US" dirty="0" smtClean="0"/>
              <a:t>관절의 경우 </a:t>
            </a:r>
            <a:r>
              <a:rPr lang="en-US" altLang="ko-KR" dirty="0" smtClean="0"/>
              <a:t>Tilt</a:t>
            </a:r>
            <a:r>
              <a:rPr lang="ko-KR" altLang="en-US" dirty="0" smtClean="0"/>
              <a:t>관절의 방향에 따라 중복 해가 존재하는 상황이 발생함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619672" y="4653136"/>
            <a:ext cx="720080" cy="7322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619672" y="4500736"/>
            <a:ext cx="0" cy="8846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41746" y="4653136"/>
            <a:ext cx="0" cy="63254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10" idx="6"/>
          </p:cNvCxnSpPr>
          <p:nvPr/>
        </p:nvCxnSpPr>
        <p:spPr>
          <a:xfrm flipV="1">
            <a:off x="1619672" y="5363954"/>
            <a:ext cx="720080" cy="214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499992" y="5078960"/>
            <a:ext cx="1386154" cy="569985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66066" y="4653135"/>
            <a:ext cx="720080" cy="7322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166066" y="4500735"/>
            <a:ext cx="0" cy="88463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7" idx="2"/>
            <a:endCxn id="17" idx="6"/>
          </p:cNvCxnSpPr>
          <p:nvPr/>
        </p:nvCxnSpPr>
        <p:spPr>
          <a:xfrm>
            <a:off x="4499992" y="5363953"/>
            <a:ext cx="138615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4572000" y="4725144"/>
            <a:ext cx="594066" cy="66477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166066" y="5389919"/>
            <a:ext cx="360040" cy="25902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링크 </a:t>
            </a:r>
            <a:r>
              <a:rPr lang="ko-KR" altLang="en-US" dirty="0" err="1" smtClean="0"/>
              <a:t>방향축과</a:t>
            </a:r>
            <a:r>
              <a:rPr lang="ko-KR" altLang="en-US" dirty="0" smtClean="0"/>
              <a:t> 회전축 일치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 Dot</a:t>
            </a:r>
            <a:r>
              <a:rPr lang="ko-KR" altLang="en-US" dirty="0" smtClean="0"/>
              <a:t>연산을 통해 일치 여부를 확인하여 일치 시에는 </a:t>
            </a:r>
            <a:r>
              <a:rPr lang="en-US" altLang="ko-KR" dirty="0" smtClean="0"/>
              <a:t>Projection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End Point Up</a:t>
            </a:r>
            <a:r>
              <a:rPr lang="ko-KR" altLang="en-US" dirty="0" smtClean="0"/>
              <a:t>축을 사용함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Pan </a:t>
            </a:r>
            <a:r>
              <a:rPr lang="ko-KR" altLang="en-US" dirty="0" smtClean="0"/>
              <a:t>각도의 중복 해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End Pont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Right</a:t>
            </a:r>
            <a:r>
              <a:rPr lang="ko-KR" altLang="en-US" dirty="0" smtClean="0"/>
              <a:t>축을 사용하여 가까운 해를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Pan Joint</a:t>
            </a:r>
          </a:p>
          <a:p>
            <a:pPr lvl="1"/>
            <a:r>
              <a:rPr lang="ko-KR" altLang="en-US" dirty="0" smtClean="0"/>
              <a:t>회전축</a:t>
            </a:r>
            <a:r>
              <a:rPr lang="en-US" altLang="ko-KR" dirty="0" smtClean="0"/>
              <a:t>(Up)</a:t>
            </a:r>
          </a:p>
          <a:p>
            <a:pPr lvl="1"/>
            <a:r>
              <a:rPr lang="ko-KR" altLang="en-US" dirty="0" err="1" smtClean="0"/>
              <a:t>기준축</a:t>
            </a:r>
            <a:r>
              <a:rPr lang="en-US" altLang="ko-KR" dirty="0" smtClean="0"/>
              <a:t>(Forward)</a:t>
            </a:r>
          </a:p>
          <a:p>
            <a:r>
              <a:rPr lang="en-US" altLang="ko-KR" dirty="0" smtClean="0"/>
              <a:t>Tilt Joint</a:t>
            </a:r>
          </a:p>
          <a:p>
            <a:pPr lvl="1"/>
            <a:r>
              <a:rPr lang="ko-KR" altLang="en-US" dirty="0" smtClean="0"/>
              <a:t>회전축</a:t>
            </a:r>
            <a:r>
              <a:rPr lang="en-US" altLang="ko-KR" dirty="0" smtClean="0"/>
              <a:t>(Up)</a:t>
            </a:r>
          </a:p>
          <a:p>
            <a:pPr lvl="1"/>
            <a:r>
              <a:rPr lang="ko-KR" altLang="en-US" dirty="0" err="1" smtClean="0"/>
              <a:t>기준축</a:t>
            </a:r>
            <a:r>
              <a:rPr lang="en-US" altLang="ko-KR" dirty="0" smtClean="0"/>
              <a:t>(Forward)</a:t>
            </a:r>
          </a:p>
          <a:p>
            <a:r>
              <a:rPr lang="en-US" altLang="ko-KR" dirty="0" smtClean="0"/>
              <a:t>Link</a:t>
            </a:r>
          </a:p>
          <a:p>
            <a:pPr lvl="1"/>
            <a:r>
              <a:rPr lang="ko-KR" altLang="en-US" dirty="0" err="1" smtClean="0"/>
              <a:t>방향축</a:t>
            </a:r>
            <a:r>
              <a:rPr lang="en-US" altLang="ko-KR" dirty="0" smtClean="0"/>
              <a:t>(Forward)</a:t>
            </a:r>
          </a:p>
          <a:p>
            <a:pPr lvl="1"/>
            <a:r>
              <a:rPr lang="ko-KR" altLang="en-US" dirty="0" err="1" smtClean="0"/>
              <a:t>기준축</a:t>
            </a:r>
            <a:r>
              <a:rPr lang="en-US" altLang="ko-KR" dirty="0" smtClean="0"/>
              <a:t>(Right)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5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기준 좌표 관계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5894" y="1942129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Avatar</a:t>
            </a:r>
          </a:p>
          <a:p>
            <a:pPr algn="ctr"/>
            <a:r>
              <a:rPr lang="en-US" altLang="ko-KR" sz="1000" dirty="0" smtClean="0"/>
              <a:t>Base</a:t>
            </a:r>
          </a:p>
          <a:p>
            <a:pPr algn="ctr"/>
            <a:r>
              <a:rPr lang="en-US" altLang="ko-KR" sz="1000" dirty="0" smtClean="0"/>
              <a:t>Transform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1942129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Avatar</a:t>
            </a:r>
          </a:p>
          <a:p>
            <a:pPr algn="ctr"/>
            <a:r>
              <a:rPr lang="en-US" altLang="ko-KR" sz="1000" dirty="0" smtClean="0"/>
              <a:t>Current</a:t>
            </a:r>
          </a:p>
          <a:p>
            <a:pPr algn="ctr"/>
            <a:r>
              <a:rPr lang="en-US" altLang="ko-KR" sz="1000" dirty="0" smtClean="0"/>
              <a:t>Transform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775894" y="4579899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Pan Joint</a:t>
            </a:r>
          </a:p>
          <a:p>
            <a:pPr algn="ctr"/>
            <a:r>
              <a:rPr lang="en-US" altLang="ko-KR" sz="1000" dirty="0" smtClean="0"/>
              <a:t>Transform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588588" y="458112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Tilt Joint</a:t>
            </a:r>
          </a:p>
          <a:p>
            <a:pPr algn="ctr"/>
            <a:r>
              <a:rPr lang="en-US" altLang="ko-KR" sz="1000" dirty="0" smtClean="0"/>
              <a:t>Transform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598218" y="3212976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Link</a:t>
            </a:r>
          </a:p>
          <a:p>
            <a:pPr algn="ctr"/>
            <a:r>
              <a:rPr lang="en-US" altLang="ko-KR" sz="1000" dirty="0" smtClean="0"/>
              <a:t>Transform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605841" y="1932545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Avatar</a:t>
            </a:r>
          </a:p>
          <a:p>
            <a:pPr algn="ctr"/>
            <a:r>
              <a:rPr lang="en-US" altLang="ko-KR" sz="1000" dirty="0" smtClean="0"/>
              <a:t>Differential</a:t>
            </a:r>
          </a:p>
          <a:p>
            <a:pPr algn="ctr"/>
            <a:r>
              <a:rPr lang="en-US" altLang="ko-KR" sz="1000" dirty="0" smtClean="0"/>
              <a:t>Transform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4" idx="3"/>
            <a:endCxn id="9" idx="1"/>
          </p:cNvCxnSpPr>
          <p:nvPr/>
        </p:nvCxnSpPr>
        <p:spPr>
          <a:xfrm flipV="1">
            <a:off x="2928022" y="2328589"/>
            <a:ext cx="677819" cy="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5" idx="1"/>
          </p:cNvCxnSpPr>
          <p:nvPr/>
        </p:nvCxnSpPr>
        <p:spPr>
          <a:xfrm>
            <a:off x="4757969" y="2328589"/>
            <a:ext cx="678127" cy="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7" idx="1"/>
          </p:cNvCxnSpPr>
          <p:nvPr/>
        </p:nvCxnSpPr>
        <p:spPr>
          <a:xfrm>
            <a:off x="2928022" y="4975943"/>
            <a:ext cx="660566" cy="1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2"/>
            <a:endCxn id="8" idx="0"/>
          </p:cNvCxnSpPr>
          <p:nvPr/>
        </p:nvCxnSpPr>
        <p:spPr>
          <a:xfrm flipH="1">
            <a:off x="4174282" y="2724633"/>
            <a:ext cx="7623" cy="48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0"/>
            <a:endCxn id="8" idx="2"/>
          </p:cNvCxnSpPr>
          <p:nvPr/>
        </p:nvCxnSpPr>
        <p:spPr>
          <a:xfrm flipV="1">
            <a:off x="4164652" y="4005064"/>
            <a:ext cx="963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ADT(Avatar Differential Transform)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Link Forward/Right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ADT</a:t>
            </a:r>
            <a:r>
              <a:rPr lang="ko-KR" altLang="en-US" dirty="0" smtClean="0"/>
              <a:t>에 의해</a:t>
            </a:r>
            <a:r>
              <a:rPr lang="en-US" altLang="ko-KR" dirty="0" smtClean="0"/>
              <a:t>LT(Link Transform)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Pan Up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Link Forward</a:t>
            </a:r>
            <a:r>
              <a:rPr lang="ko-KR" altLang="en-US" dirty="0" smtClean="0"/>
              <a:t>일치 여부를 판단하여 그에 맞는 알고리즘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일치</a:t>
            </a:r>
            <a:r>
              <a:rPr lang="en-US" altLang="ko-KR" dirty="0" smtClean="0"/>
              <a:t>: Link Up</a:t>
            </a:r>
            <a:r>
              <a:rPr lang="ko-KR" altLang="en-US" dirty="0" smtClean="0"/>
              <a:t>회전을 그대로 </a:t>
            </a:r>
            <a:r>
              <a:rPr lang="en-US" altLang="ko-KR" dirty="0" smtClean="0"/>
              <a:t>Pan</a:t>
            </a:r>
            <a:r>
              <a:rPr lang="ko-KR" altLang="en-US" dirty="0" smtClean="0"/>
              <a:t>각도로 사용</a:t>
            </a:r>
            <a:r>
              <a:rPr lang="en-US" altLang="ko-KR" dirty="0" smtClean="0"/>
              <a:t>, Tilt</a:t>
            </a:r>
            <a:r>
              <a:rPr lang="ko-KR" altLang="en-US" dirty="0" smtClean="0"/>
              <a:t>각도 연산을 할 필요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불일치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Projection</a:t>
            </a:r>
            <a:r>
              <a:rPr lang="ko-KR" altLang="en-US" dirty="0" smtClean="0"/>
              <a:t>방법 적용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Link Right</a:t>
            </a:r>
            <a:r>
              <a:rPr lang="ko-KR" altLang="en-US" dirty="0" smtClean="0"/>
              <a:t>와 가까운 </a:t>
            </a:r>
            <a:r>
              <a:rPr lang="en-US" altLang="ko-KR" dirty="0" smtClean="0"/>
              <a:t>Angle</a:t>
            </a:r>
            <a:r>
              <a:rPr lang="ko-KR" altLang="en-US" dirty="0" smtClean="0"/>
              <a:t>을 사용함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PT(Pan Transform)</a:t>
            </a:r>
            <a:r>
              <a:rPr lang="ko-KR" altLang="en-US" dirty="0" smtClean="0"/>
              <a:t>을 기반으로 </a:t>
            </a:r>
            <a:r>
              <a:rPr lang="en-US" altLang="ko-KR" dirty="0" smtClean="0"/>
              <a:t>Tilt Up/Forward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en-US" altLang="ko-KR" dirty="0" smtClean="0"/>
              <a:t>Tilt Angle</a:t>
            </a:r>
            <a:r>
              <a:rPr lang="ko-KR" altLang="en-US" dirty="0" smtClean="0"/>
              <a:t>추출을 위해 기존의 </a:t>
            </a:r>
            <a:r>
              <a:rPr lang="en-US" altLang="ko-KR" dirty="0" smtClean="0"/>
              <a:t>Projection</a:t>
            </a:r>
            <a:r>
              <a:rPr lang="ko-KR" altLang="en-US" dirty="0" smtClean="0"/>
              <a:t>방법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6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316</Words>
  <Application>Microsoft Office PowerPoint</Application>
  <PresentationFormat>화면 슬라이드 쇼(4:3)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Avatar Joint 알고리즘</vt:lpstr>
      <vt:lpstr>로봇 관절 구조 좌표계</vt:lpstr>
      <vt:lpstr>과정</vt:lpstr>
      <vt:lpstr>1차 알고리즘</vt:lpstr>
      <vt:lpstr>1차 알고리즘의 문제점</vt:lpstr>
      <vt:lpstr>해결 방법</vt:lpstr>
      <vt:lpstr>필요 정보</vt:lpstr>
      <vt:lpstr>기준 좌표 관계</vt:lpstr>
      <vt:lpstr>2차 알고리즘</vt:lpstr>
      <vt:lpstr>2차 알고리즘 문제점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Avatar Joint 알고리즘</dc:title>
  <dc:creator>Microsoft Corporation</dc:creator>
  <cp:lastModifiedBy>Jaehong Oh</cp:lastModifiedBy>
  <cp:revision>12</cp:revision>
  <dcterms:created xsi:type="dcterms:W3CDTF">2006-10-05T04:04:58Z</dcterms:created>
  <dcterms:modified xsi:type="dcterms:W3CDTF">2014-07-17T12:32:27Z</dcterms:modified>
</cp:coreProperties>
</file>