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3" r:id="rId18"/>
    <p:sldId id="272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/>
    <p:restoredTop sz="91411"/>
  </p:normalViewPr>
  <p:slideViewPr>
    <p:cSldViewPr snapToGrid="0" snapToObjects="1">
      <p:cViewPr varScale="1">
        <p:scale>
          <a:sx n="115" d="100"/>
          <a:sy n="115" d="100"/>
        </p:scale>
        <p:origin x="2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o Junjie" userId="8796fe4377464922" providerId="LiveId" clId="{EF584329-E83D-C042-9367-9F7AB4223BEC}"/>
    <pc:docChg chg="modSld modMainMaster modNotesMaster">
      <pc:chgData name="Yao Junjie" userId="8796fe4377464922" providerId="LiveId" clId="{EF584329-E83D-C042-9367-9F7AB4223BEC}" dt="2020-09-28T05:53:07.489" v="7"/>
      <pc:docMkLst>
        <pc:docMk/>
      </pc:docMkLst>
      <pc:sldChg chg="modSp mod modNotes">
        <pc:chgData name="Yao Junjie" userId="8796fe4377464922" providerId="LiveId" clId="{EF584329-E83D-C042-9367-9F7AB4223BEC}" dt="2020-09-28T05:53:07.489" v="7"/>
        <pc:sldMkLst>
          <pc:docMk/>
          <pc:sldMk cId="2044250296" sldId="256"/>
        </pc:sldMkLst>
        <pc:spChg chg="mod">
          <ac:chgData name="Yao Junjie" userId="8796fe4377464922" providerId="LiveId" clId="{EF584329-E83D-C042-9367-9F7AB4223BEC}" dt="2020-09-28T05:53:07.489" v="7"/>
          <ac:spMkLst>
            <pc:docMk/>
            <pc:sldMk cId="2044250296" sldId="256"/>
            <ac:spMk id="4" creationId="{00000000-0000-0000-0000-000000000000}"/>
          </ac:spMkLst>
        </pc:spChg>
        <pc:spChg chg="mod">
          <ac:chgData name="Yao Junjie" userId="8796fe4377464922" providerId="LiveId" clId="{EF584329-E83D-C042-9367-9F7AB4223BEC}" dt="2020-09-28T05:53:07.489" v="7"/>
          <ac:spMkLst>
            <pc:docMk/>
            <pc:sldMk cId="2044250296" sldId="256"/>
            <ac:spMk id="5" creationId="{00000000-0000-0000-0000-000000000000}"/>
          </ac:spMkLst>
        </pc:spChg>
        <pc:spChg chg="mod">
          <ac:chgData name="Yao Junjie" userId="8796fe4377464922" providerId="LiveId" clId="{EF584329-E83D-C042-9367-9F7AB4223BEC}" dt="2020-09-28T05:53:07.489" v="7"/>
          <ac:spMkLst>
            <pc:docMk/>
            <pc:sldMk cId="2044250296" sldId="256"/>
            <ac:spMk id="7" creationId="{00000000-0000-0000-0000-000000000000}"/>
          </ac:spMkLst>
        </pc:spChg>
        <pc:spChg chg="mod">
          <ac:chgData name="Yao Junjie" userId="8796fe4377464922" providerId="LiveId" clId="{EF584329-E83D-C042-9367-9F7AB4223BEC}" dt="2020-09-28T05:53:07.489" v="7"/>
          <ac:spMkLst>
            <pc:docMk/>
            <pc:sldMk cId="2044250296" sldId="256"/>
            <ac:spMk id="8" creationId="{00000000-0000-0000-0000-000000000000}"/>
          </ac:spMkLst>
        </pc:spChg>
        <pc:spChg chg="mod">
          <ac:chgData name="Yao Junjie" userId="8796fe4377464922" providerId="LiveId" clId="{EF584329-E83D-C042-9367-9F7AB4223BEC}" dt="2020-09-28T05:53:07.489" v="7"/>
          <ac:spMkLst>
            <pc:docMk/>
            <pc:sldMk cId="2044250296" sldId="256"/>
            <ac:spMk id="9" creationId="{00000000-0000-0000-0000-000000000000}"/>
          </ac:spMkLst>
        </pc:spChg>
      </pc:sldChg>
      <pc:sldChg chg="modSp">
        <pc:chgData name="Yao Junjie" userId="8796fe4377464922" providerId="LiveId" clId="{EF584329-E83D-C042-9367-9F7AB4223BEC}" dt="2020-09-28T05:53:07.489" v="7"/>
        <pc:sldMkLst>
          <pc:docMk/>
          <pc:sldMk cId="980810904" sldId="257"/>
        </pc:sldMkLst>
        <pc:spChg chg="mod">
          <ac:chgData name="Yao Junjie" userId="8796fe4377464922" providerId="LiveId" clId="{EF584329-E83D-C042-9367-9F7AB4223BEC}" dt="2020-09-28T05:53:07.489" v="7"/>
          <ac:spMkLst>
            <pc:docMk/>
            <pc:sldMk cId="980810904" sldId="257"/>
            <ac:spMk id="4" creationId="{00000000-0000-0000-0000-000000000000}"/>
          </ac:spMkLst>
        </pc:spChg>
      </pc:sldChg>
      <pc:sldChg chg="modSp">
        <pc:chgData name="Yao Junjie" userId="8796fe4377464922" providerId="LiveId" clId="{EF584329-E83D-C042-9367-9F7AB4223BEC}" dt="2020-09-28T05:53:07.489" v="7"/>
        <pc:sldMkLst>
          <pc:docMk/>
          <pc:sldMk cId="1374782447" sldId="258"/>
        </pc:sldMkLst>
        <pc:spChg chg="mod">
          <ac:chgData name="Yao Junjie" userId="8796fe4377464922" providerId="LiveId" clId="{EF584329-E83D-C042-9367-9F7AB4223BEC}" dt="2020-09-28T05:53:07.489" v="7"/>
          <ac:spMkLst>
            <pc:docMk/>
            <pc:sldMk cId="1374782447" sldId="258"/>
            <ac:spMk id="5" creationId="{00000000-0000-0000-0000-000000000000}"/>
          </ac:spMkLst>
        </pc:spChg>
        <pc:spChg chg="mod">
          <ac:chgData name="Yao Junjie" userId="8796fe4377464922" providerId="LiveId" clId="{EF584329-E83D-C042-9367-9F7AB4223BEC}" dt="2020-09-28T05:53:07.489" v="7"/>
          <ac:spMkLst>
            <pc:docMk/>
            <pc:sldMk cId="1374782447" sldId="258"/>
            <ac:spMk id="6" creationId="{00000000-0000-0000-0000-000000000000}"/>
          </ac:spMkLst>
        </pc:spChg>
        <pc:picChg chg="mod">
          <ac:chgData name="Yao Junjie" userId="8796fe4377464922" providerId="LiveId" clId="{EF584329-E83D-C042-9367-9F7AB4223BEC}" dt="2020-09-28T05:53:07.489" v="7"/>
          <ac:picMkLst>
            <pc:docMk/>
            <pc:sldMk cId="1374782447" sldId="258"/>
            <ac:picMk id="4" creationId="{00000000-0000-0000-0000-000000000000}"/>
          </ac:picMkLst>
        </pc:picChg>
      </pc:sldChg>
      <pc:sldChg chg="modSp">
        <pc:chgData name="Yao Junjie" userId="8796fe4377464922" providerId="LiveId" clId="{EF584329-E83D-C042-9367-9F7AB4223BEC}" dt="2020-09-28T05:53:07.489" v="7"/>
        <pc:sldMkLst>
          <pc:docMk/>
          <pc:sldMk cId="52835182" sldId="259"/>
        </pc:sldMkLst>
        <pc:spChg chg="mod">
          <ac:chgData name="Yao Junjie" userId="8796fe4377464922" providerId="LiveId" clId="{EF584329-E83D-C042-9367-9F7AB4223BEC}" dt="2020-09-28T05:53:07.489" v="7"/>
          <ac:spMkLst>
            <pc:docMk/>
            <pc:sldMk cId="52835182" sldId="259"/>
            <ac:spMk id="5" creationId="{00000000-0000-0000-0000-000000000000}"/>
          </ac:spMkLst>
        </pc:spChg>
        <pc:picChg chg="mod">
          <ac:chgData name="Yao Junjie" userId="8796fe4377464922" providerId="LiveId" clId="{EF584329-E83D-C042-9367-9F7AB4223BEC}" dt="2020-09-28T05:53:07.489" v="7"/>
          <ac:picMkLst>
            <pc:docMk/>
            <pc:sldMk cId="52835182" sldId="259"/>
            <ac:picMk id="4" creationId="{00000000-0000-0000-0000-000000000000}"/>
          </ac:picMkLst>
        </pc:picChg>
      </pc:sldChg>
      <pc:sldChg chg="modSp">
        <pc:chgData name="Yao Junjie" userId="8796fe4377464922" providerId="LiveId" clId="{EF584329-E83D-C042-9367-9F7AB4223BEC}" dt="2020-09-28T05:53:07.489" v="7"/>
        <pc:sldMkLst>
          <pc:docMk/>
          <pc:sldMk cId="1096778098" sldId="260"/>
        </pc:sldMkLst>
        <pc:spChg chg="mod">
          <ac:chgData name="Yao Junjie" userId="8796fe4377464922" providerId="LiveId" clId="{EF584329-E83D-C042-9367-9F7AB4223BEC}" dt="2020-09-28T05:53:07.489" v="7"/>
          <ac:spMkLst>
            <pc:docMk/>
            <pc:sldMk cId="1096778098" sldId="260"/>
            <ac:spMk id="5" creationId="{00000000-0000-0000-0000-000000000000}"/>
          </ac:spMkLst>
        </pc:spChg>
        <pc:picChg chg="mod">
          <ac:chgData name="Yao Junjie" userId="8796fe4377464922" providerId="LiveId" clId="{EF584329-E83D-C042-9367-9F7AB4223BEC}" dt="2020-09-28T05:53:07.489" v="7"/>
          <ac:picMkLst>
            <pc:docMk/>
            <pc:sldMk cId="1096778098" sldId="260"/>
            <ac:picMk id="4" creationId="{00000000-0000-0000-0000-000000000000}"/>
          </ac:picMkLst>
        </pc:picChg>
      </pc:sldChg>
      <pc:sldChg chg="modSp">
        <pc:chgData name="Yao Junjie" userId="8796fe4377464922" providerId="LiveId" clId="{EF584329-E83D-C042-9367-9F7AB4223BEC}" dt="2020-09-28T05:53:07.489" v="7"/>
        <pc:sldMkLst>
          <pc:docMk/>
          <pc:sldMk cId="703589080" sldId="261"/>
        </pc:sldMkLst>
        <pc:spChg chg="mod">
          <ac:chgData name="Yao Junjie" userId="8796fe4377464922" providerId="LiveId" clId="{EF584329-E83D-C042-9367-9F7AB4223BEC}" dt="2020-09-28T05:53:07.489" v="7"/>
          <ac:spMkLst>
            <pc:docMk/>
            <pc:sldMk cId="703589080" sldId="261"/>
            <ac:spMk id="5" creationId="{00000000-0000-0000-0000-000000000000}"/>
          </ac:spMkLst>
        </pc:spChg>
        <pc:picChg chg="mod">
          <ac:chgData name="Yao Junjie" userId="8796fe4377464922" providerId="LiveId" clId="{EF584329-E83D-C042-9367-9F7AB4223BEC}" dt="2020-09-28T05:53:07.489" v="7"/>
          <ac:picMkLst>
            <pc:docMk/>
            <pc:sldMk cId="703589080" sldId="261"/>
            <ac:picMk id="4" creationId="{00000000-0000-0000-0000-000000000000}"/>
          </ac:picMkLst>
        </pc:picChg>
      </pc:sldChg>
      <pc:sldChg chg="modSp">
        <pc:chgData name="Yao Junjie" userId="8796fe4377464922" providerId="LiveId" clId="{EF584329-E83D-C042-9367-9F7AB4223BEC}" dt="2020-09-28T05:53:07.489" v="7"/>
        <pc:sldMkLst>
          <pc:docMk/>
          <pc:sldMk cId="1472043241" sldId="262"/>
        </pc:sldMkLst>
        <pc:spChg chg="mod">
          <ac:chgData name="Yao Junjie" userId="8796fe4377464922" providerId="LiveId" clId="{EF584329-E83D-C042-9367-9F7AB4223BEC}" dt="2020-09-28T05:53:07.489" v="7"/>
          <ac:spMkLst>
            <pc:docMk/>
            <pc:sldMk cId="1472043241" sldId="262"/>
            <ac:spMk id="5" creationId="{00000000-0000-0000-0000-000000000000}"/>
          </ac:spMkLst>
        </pc:spChg>
        <pc:spChg chg="mod">
          <ac:chgData name="Yao Junjie" userId="8796fe4377464922" providerId="LiveId" clId="{EF584329-E83D-C042-9367-9F7AB4223BEC}" dt="2020-09-28T05:53:07.489" v="7"/>
          <ac:spMkLst>
            <pc:docMk/>
            <pc:sldMk cId="1472043241" sldId="262"/>
            <ac:spMk id="6" creationId="{00000000-0000-0000-0000-000000000000}"/>
          </ac:spMkLst>
        </pc:spChg>
        <pc:picChg chg="mod">
          <ac:chgData name="Yao Junjie" userId="8796fe4377464922" providerId="LiveId" clId="{EF584329-E83D-C042-9367-9F7AB4223BEC}" dt="2020-09-28T05:53:07.489" v="7"/>
          <ac:picMkLst>
            <pc:docMk/>
            <pc:sldMk cId="1472043241" sldId="262"/>
            <ac:picMk id="2" creationId="{00000000-0000-0000-0000-000000000000}"/>
          </ac:picMkLst>
        </pc:picChg>
      </pc:sldChg>
      <pc:sldChg chg="modSp">
        <pc:chgData name="Yao Junjie" userId="8796fe4377464922" providerId="LiveId" clId="{EF584329-E83D-C042-9367-9F7AB4223BEC}" dt="2020-09-28T05:53:07.489" v="7"/>
        <pc:sldMkLst>
          <pc:docMk/>
          <pc:sldMk cId="1320810141" sldId="263"/>
        </pc:sldMkLst>
        <pc:spChg chg="mod">
          <ac:chgData name="Yao Junjie" userId="8796fe4377464922" providerId="LiveId" clId="{EF584329-E83D-C042-9367-9F7AB4223BEC}" dt="2020-09-28T05:53:07.489" v="7"/>
          <ac:spMkLst>
            <pc:docMk/>
            <pc:sldMk cId="1320810141" sldId="263"/>
            <ac:spMk id="4" creationId="{00000000-0000-0000-0000-000000000000}"/>
          </ac:spMkLst>
        </pc:spChg>
        <pc:spChg chg="mod">
          <ac:chgData name="Yao Junjie" userId="8796fe4377464922" providerId="LiveId" clId="{EF584329-E83D-C042-9367-9F7AB4223BEC}" dt="2020-09-28T05:53:07.489" v="7"/>
          <ac:spMkLst>
            <pc:docMk/>
            <pc:sldMk cId="1320810141" sldId="263"/>
            <ac:spMk id="5" creationId="{00000000-0000-0000-0000-000000000000}"/>
          </ac:spMkLst>
        </pc:spChg>
        <pc:spChg chg="mod">
          <ac:chgData name="Yao Junjie" userId="8796fe4377464922" providerId="LiveId" clId="{EF584329-E83D-C042-9367-9F7AB4223BEC}" dt="2020-09-28T05:53:07.489" v="7"/>
          <ac:spMkLst>
            <pc:docMk/>
            <pc:sldMk cId="1320810141" sldId="263"/>
            <ac:spMk id="6" creationId="{00000000-0000-0000-0000-000000000000}"/>
          </ac:spMkLst>
        </pc:spChg>
        <pc:spChg chg="mod">
          <ac:chgData name="Yao Junjie" userId="8796fe4377464922" providerId="LiveId" clId="{EF584329-E83D-C042-9367-9F7AB4223BEC}" dt="2020-09-28T05:53:07.489" v="7"/>
          <ac:spMkLst>
            <pc:docMk/>
            <pc:sldMk cId="1320810141" sldId="263"/>
            <ac:spMk id="9" creationId="{00000000-0000-0000-0000-000000000000}"/>
          </ac:spMkLst>
        </pc:spChg>
        <pc:spChg chg="mod">
          <ac:chgData name="Yao Junjie" userId="8796fe4377464922" providerId="LiveId" clId="{EF584329-E83D-C042-9367-9F7AB4223BEC}" dt="2020-09-28T05:53:07.489" v="7"/>
          <ac:spMkLst>
            <pc:docMk/>
            <pc:sldMk cId="1320810141" sldId="263"/>
            <ac:spMk id="10" creationId="{00000000-0000-0000-0000-000000000000}"/>
          </ac:spMkLst>
        </pc:spChg>
        <pc:picChg chg="mod">
          <ac:chgData name="Yao Junjie" userId="8796fe4377464922" providerId="LiveId" clId="{EF584329-E83D-C042-9367-9F7AB4223BEC}" dt="2020-09-28T05:53:07.489" v="7"/>
          <ac:picMkLst>
            <pc:docMk/>
            <pc:sldMk cId="1320810141" sldId="263"/>
            <ac:picMk id="8" creationId="{00000000-0000-0000-0000-000000000000}"/>
          </ac:picMkLst>
        </pc:picChg>
        <pc:picChg chg="mod">
          <ac:chgData name="Yao Junjie" userId="8796fe4377464922" providerId="LiveId" clId="{EF584329-E83D-C042-9367-9F7AB4223BEC}" dt="2020-09-28T05:53:07.489" v="7"/>
          <ac:picMkLst>
            <pc:docMk/>
            <pc:sldMk cId="1320810141" sldId="263"/>
            <ac:picMk id="11" creationId="{00000000-0000-0000-0000-000000000000}"/>
          </ac:picMkLst>
        </pc:picChg>
      </pc:sldChg>
      <pc:sldChg chg="modSp">
        <pc:chgData name="Yao Junjie" userId="8796fe4377464922" providerId="LiveId" clId="{EF584329-E83D-C042-9367-9F7AB4223BEC}" dt="2020-09-28T05:53:07.489" v="7"/>
        <pc:sldMkLst>
          <pc:docMk/>
          <pc:sldMk cId="13824574" sldId="264"/>
        </pc:sldMkLst>
        <pc:spChg chg="mod">
          <ac:chgData name="Yao Junjie" userId="8796fe4377464922" providerId="LiveId" clId="{EF584329-E83D-C042-9367-9F7AB4223BEC}" dt="2020-09-28T05:53:07.489" v="7"/>
          <ac:spMkLst>
            <pc:docMk/>
            <pc:sldMk cId="13824574" sldId="264"/>
            <ac:spMk id="5" creationId="{00000000-0000-0000-0000-000000000000}"/>
          </ac:spMkLst>
        </pc:spChg>
        <pc:spChg chg="mod">
          <ac:chgData name="Yao Junjie" userId="8796fe4377464922" providerId="LiveId" clId="{EF584329-E83D-C042-9367-9F7AB4223BEC}" dt="2020-09-28T05:53:07.489" v="7"/>
          <ac:spMkLst>
            <pc:docMk/>
            <pc:sldMk cId="13824574" sldId="264"/>
            <ac:spMk id="6" creationId="{00000000-0000-0000-0000-000000000000}"/>
          </ac:spMkLst>
        </pc:spChg>
        <pc:spChg chg="mod">
          <ac:chgData name="Yao Junjie" userId="8796fe4377464922" providerId="LiveId" clId="{EF584329-E83D-C042-9367-9F7AB4223BEC}" dt="2020-09-28T05:53:07.489" v="7"/>
          <ac:spMkLst>
            <pc:docMk/>
            <pc:sldMk cId="13824574" sldId="264"/>
            <ac:spMk id="8" creationId="{00000000-0000-0000-0000-000000000000}"/>
          </ac:spMkLst>
        </pc:spChg>
        <pc:picChg chg="mod">
          <ac:chgData name="Yao Junjie" userId="8796fe4377464922" providerId="LiveId" clId="{EF584329-E83D-C042-9367-9F7AB4223BEC}" dt="2020-09-28T05:53:07.489" v="7"/>
          <ac:picMkLst>
            <pc:docMk/>
            <pc:sldMk cId="13824574" sldId="264"/>
            <ac:picMk id="7" creationId="{00000000-0000-0000-0000-000000000000}"/>
          </ac:picMkLst>
        </pc:picChg>
      </pc:sldChg>
      <pc:sldChg chg="modSp modNotes">
        <pc:chgData name="Yao Junjie" userId="8796fe4377464922" providerId="LiveId" clId="{EF584329-E83D-C042-9367-9F7AB4223BEC}" dt="2020-09-28T05:53:07.489" v="7"/>
        <pc:sldMkLst>
          <pc:docMk/>
          <pc:sldMk cId="615698452" sldId="265"/>
        </pc:sldMkLst>
        <pc:spChg chg="mod">
          <ac:chgData name="Yao Junjie" userId="8796fe4377464922" providerId="LiveId" clId="{EF584329-E83D-C042-9367-9F7AB4223BEC}" dt="2020-09-28T05:53:07.489" v="7"/>
          <ac:spMkLst>
            <pc:docMk/>
            <pc:sldMk cId="615698452" sldId="265"/>
            <ac:spMk id="4" creationId="{00000000-0000-0000-0000-000000000000}"/>
          </ac:spMkLst>
        </pc:spChg>
        <pc:spChg chg="mod">
          <ac:chgData name="Yao Junjie" userId="8796fe4377464922" providerId="LiveId" clId="{EF584329-E83D-C042-9367-9F7AB4223BEC}" dt="2020-09-28T05:53:07.489" v="7"/>
          <ac:spMkLst>
            <pc:docMk/>
            <pc:sldMk cId="615698452" sldId="265"/>
            <ac:spMk id="5" creationId="{00000000-0000-0000-0000-000000000000}"/>
          </ac:spMkLst>
        </pc:spChg>
        <pc:picChg chg="mod">
          <ac:chgData name="Yao Junjie" userId="8796fe4377464922" providerId="LiveId" clId="{EF584329-E83D-C042-9367-9F7AB4223BEC}" dt="2020-09-28T05:53:07.489" v="7"/>
          <ac:picMkLst>
            <pc:docMk/>
            <pc:sldMk cId="615698452" sldId="265"/>
            <ac:picMk id="7" creationId="{00000000-0000-0000-0000-000000000000}"/>
          </ac:picMkLst>
        </pc:picChg>
      </pc:sldChg>
      <pc:sldChg chg="modSp">
        <pc:chgData name="Yao Junjie" userId="8796fe4377464922" providerId="LiveId" clId="{EF584329-E83D-C042-9367-9F7AB4223BEC}" dt="2020-09-28T05:53:07.489" v="7"/>
        <pc:sldMkLst>
          <pc:docMk/>
          <pc:sldMk cId="588322745" sldId="266"/>
        </pc:sldMkLst>
        <pc:spChg chg="mod">
          <ac:chgData name="Yao Junjie" userId="8796fe4377464922" providerId="LiveId" clId="{EF584329-E83D-C042-9367-9F7AB4223BEC}" dt="2020-09-28T05:53:07.489" v="7"/>
          <ac:spMkLst>
            <pc:docMk/>
            <pc:sldMk cId="588322745" sldId="266"/>
            <ac:spMk id="4" creationId="{00000000-0000-0000-0000-000000000000}"/>
          </ac:spMkLst>
        </pc:spChg>
      </pc:sldChg>
      <pc:sldChg chg="modSp modNotes">
        <pc:chgData name="Yao Junjie" userId="8796fe4377464922" providerId="LiveId" clId="{EF584329-E83D-C042-9367-9F7AB4223BEC}" dt="2020-09-28T05:53:07.489" v="7"/>
        <pc:sldMkLst>
          <pc:docMk/>
          <pc:sldMk cId="1056598117" sldId="267"/>
        </pc:sldMkLst>
        <pc:spChg chg="mod">
          <ac:chgData name="Yao Junjie" userId="8796fe4377464922" providerId="LiveId" clId="{EF584329-E83D-C042-9367-9F7AB4223BEC}" dt="2020-09-28T05:53:07.489" v="7"/>
          <ac:spMkLst>
            <pc:docMk/>
            <pc:sldMk cId="1056598117" sldId="267"/>
            <ac:spMk id="6" creationId="{00000000-0000-0000-0000-000000000000}"/>
          </ac:spMkLst>
        </pc:spChg>
        <pc:spChg chg="mod">
          <ac:chgData name="Yao Junjie" userId="8796fe4377464922" providerId="LiveId" clId="{EF584329-E83D-C042-9367-9F7AB4223BEC}" dt="2020-09-28T05:53:07.489" v="7"/>
          <ac:spMkLst>
            <pc:docMk/>
            <pc:sldMk cId="1056598117" sldId="267"/>
            <ac:spMk id="7" creationId="{00000000-0000-0000-0000-000000000000}"/>
          </ac:spMkLst>
        </pc:spChg>
        <pc:picChg chg="mod">
          <ac:chgData name="Yao Junjie" userId="8796fe4377464922" providerId="LiveId" clId="{EF584329-E83D-C042-9367-9F7AB4223BEC}" dt="2020-09-28T05:53:07.489" v="7"/>
          <ac:picMkLst>
            <pc:docMk/>
            <pc:sldMk cId="1056598117" sldId="267"/>
            <ac:picMk id="4" creationId="{00000000-0000-0000-0000-000000000000}"/>
          </ac:picMkLst>
        </pc:picChg>
      </pc:sldChg>
      <pc:sldChg chg="modSp">
        <pc:chgData name="Yao Junjie" userId="8796fe4377464922" providerId="LiveId" clId="{EF584329-E83D-C042-9367-9F7AB4223BEC}" dt="2020-09-28T05:53:07.489" v="7"/>
        <pc:sldMkLst>
          <pc:docMk/>
          <pc:sldMk cId="1489911111" sldId="268"/>
        </pc:sldMkLst>
        <pc:spChg chg="mod">
          <ac:chgData name="Yao Junjie" userId="8796fe4377464922" providerId="LiveId" clId="{EF584329-E83D-C042-9367-9F7AB4223BEC}" dt="2020-09-28T05:53:07.489" v="7"/>
          <ac:spMkLst>
            <pc:docMk/>
            <pc:sldMk cId="1489911111" sldId="268"/>
            <ac:spMk id="5" creationId="{00000000-0000-0000-0000-000000000000}"/>
          </ac:spMkLst>
        </pc:spChg>
        <pc:picChg chg="mod">
          <ac:chgData name="Yao Junjie" userId="8796fe4377464922" providerId="LiveId" clId="{EF584329-E83D-C042-9367-9F7AB4223BEC}" dt="2020-09-28T05:53:07.489" v="7"/>
          <ac:picMkLst>
            <pc:docMk/>
            <pc:sldMk cId="1489911111" sldId="268"/>
            <ac:picMk id="4" creationId="{00000000-0000-0000-0000-000000000000}"/>
          </ac:picMkLst>
        </pc:picChg>
      </pc:sldChg>
      <pc:sldChg chg="modSp">
        <pc:chgData name="Yao Junjie" userId="8796fe4377464922" providerId="LiveId" clId="{EF584329-E83D-C042-9367-9F7AB4223BEC}" dt="2020-09-28T05:53:07.489" v="7"/>
        <pc:sldMkLst>
          <pc:docMk/>
          <pc:sldMk cId="1327255607" sldId="269"/>
        </pc:sldMkLst>
        <pc:spChg chg="mod">
          <ac:chgData name="Yao Junjie" userId="8796fe4377464922" providerId="LiveId" clId="{EF584329-E83D-C042-9367-9F7AB4223BEC}" dt="2020-09-28T05:53:07.489" v="7"/>
          <ac:spMkLst>
            <pc:docMk/>
            <pc:sldMk cId="1327255607" sldId="269"/>
            <ac:spMk id="4" creationId="{00000000-0000-0000-0000-000000000000}"/>
          </ac:spMkLst>
        </pc:spChg>
        <pc:picChg chg="mod">
          <ac:chgData name="Yao Junjie" userId="8796fe4377464922" providerId="LiveId" clId="{EF584329-E83D-C042-9367-9F7AB4223BEC}" dt="2020-09-28T05:53:07.489" v="7"/>
          <ac:picMkLst>
            <pc:docMk/>
            <pc:sldMk cId="1327255607" sldId="269"/>
            <ac:picMk id="6" creationId="{00000000-0000-0000-0000-000000000000}"/>
          </ac:picMkLst>
        </pc:picChg>
      </pc:sldChg>
      <pc:sldChg chg="modSp">
        <pc:chgData name="Yao Junjie" userId="8796fe4377464922" providerId="LiveId" clId="{EF584329-E83D-C042-9367-9F7AB4223BEC}" dt="2020-09-28T05:53:07.489" v="7"/>
        <pc:sldMkLst>
          <pc:docMk/>
          <pc:sldMk cId="1387919611" sldId="270"/>
        </pc:sldMkLst>
        <pc:picChg chg="mod">
          <ac:chgData name="Yao Junjie" userId="8796fe4377464922" providerId="LiveId" clId="{EF584329-E83D-C042-9367-9F7AB4223BEC}" dt="2020-09-28T05:53:07.489" v="7"/>
          <ac:picMkLst>
            <pc:docMk/>
            <pc:sldMk cId="1387919611" sldId="270"/>
            <ac:picMk id="6" creationId="{00000000-0000-0000-0000-000000000000}"/>
          </ac:picMkLst>
        </pc:picChg>
      </pc:sldChg>
      <pc:sldChg chg="modSp">
        <pc:chgData name="Yao Junjie" userId="8796fe4377464922" providerId="LiveId" clId="{EF584329-E83D-C042-9367-9F7AB4223BEC}" dt="2020-09-28T05:53:07.489" v="7"/>
        <pc:sldMkLst>
          <pc:docMk/>
          <pc:sldMk cId="1328606073" sldId="271"/>
        </pc:sldMkLst>
        <pc:spChg chg="mod">
          <ac:chgData name="Yao Junjie" userId="8796fe4377464922" providerId="LiveId" clId="{EF584329-E83D-C042-9367-9F7AB4223BEC}" dt="2020-09-28T05:53:07.489" v="7"/>
          <ac:spMkLst>
            <pc:docMk/>
            <pc:sldMk cId="1328606073" sldId="271"/>
            <ac:spMk id="4" creationId="{00000000-0000-0000-0000-000000000000}"/>
          </ac:spMkLst>
        </pc:spChg>
        <pc:spChg chg="mod">
          <ac:chgData name="Yao Junjie" userId="8796fe4377464922" providerId="LiveId" clId="{EF584329-E83D-C042-9367-9F7AB4223BEC}" dt="2020-09-28T05:53:07.489" v="7"/>
          <ac:spMkLst>
            <pc:docMk/>
            <pc:sldMk cId="1328606073" sldId="271"/>
            <ac:spMk id="5" creationId="{00000000-0000-0000-0000-000000000000}"/>
          </ac:spMkLst>
        </pc:spChg>
      </pc:sldChg>
      <pc:sldChg chg="modSp modNotes">
        <pc:chgData name="Yao Junjie" userId="8796fe4377464922" providerId="LiveId" clId="{EF584329-E83D-C042-9367-9F7AB4223BEC}" dt="2020-09-28T05:53:07.489" v="7"/>
        <pc:sldMkLst>
          <pc:docMk/>
          <pc:sldMk cId="1942482926" sldId="272"/>
        </pc:sldMkLst>
        <pc:picChg chg="mod">
          <ac:chgData name="Yao Junjie" userId="8796fe4377464922" providerId="LiveId" clId="{EF584329-E83D-C042-9367-9F7AB4223BEC}" dt="2020-09-28T05:53:07.489" v="7"/>
          <ac:picMkLst>
            <pc:docMk/>
            <pc:sldMk cId="1942482926" sldId="272"/>
            <ac:picMk id="4" creationId="{00000000-0000-0000-0000-000000000000}"/>
          </ac:picMkLst>
        </pc:picChg>
      </pc:sldChg>
      <pc:sldChg chg="modSp">
        <pc:chgData name="Yao Junjie" userId="8796fe4377464922" providerId="LiveId" clId="{EF584329-E83D-C042-9367-9F7AB4223BEC}" dt="2020-09-28T05:53:07.489" v="7"/>
        <pc:sldMkLst>
          <pc:docMk/>
          <pc:sldMk cId="1264135588" sldId="273"/>
        </pc:sldMkLst>
        <pc:spChg chg="mod">
          <ac:chgData name="Yao Junjie" userId="8796fe4377464922" providerId="LiveId" clId="{EF584329-E83D-C042-9367-9F7AB4223BEC}" dt="2020-09-28T05:53:07.489" v="7"/>
          <ac:spMkLst>
            <pc:docMk/>
            <pc:sldMk cId="1264135588" sldId="273"/>
            <ac:spMk id="4" creationId="{00000000-0000-0000-0000-000000000000}"/>
          </ac:spMkLst>
        </pc:spChg>
        <pc:spChg chg="mod">
          <ac:chgData name="Yao Junjie" userId="8796fe4377464922" providerId="LiveId" clId="{EF584329-E83D-C042-9367-9F7AB4223BEC}" dt="2020-09-28T05:53:07.489" v="7"/>
          <ac:spMkLst>
            <pc:docMk/>
            <pc:sldMk cId="1264135588" sldId="273"/>
            <ac:spMk id="5" creationId="{00000000-0000-0000-0000-000000000000}"/>
          </ac:spMkLst>
        </pc:spChg>
      </pc:sldChg>
      <pc:sldChg chg="modSp">
        <pc:chgData name="Yao Junjie" userId="8796fe4377464922" providerId="LiveId" clId="{EF584329-E83D-C042-9367-9F7AB4223BEC}" dt="2020-09-28T05:53:07.489" v="7"/>
        <pc:sldMkLst>
          <pc:docMk/>
          <pc:sldMk cId="844075226" sldId="274"/>
        </pc:sldMkLst>
        <pc:spChg chg="mod">
          <ac:chgData name="Yao Junjie" userId="8796fe4377464922" providerId="LiveId" clId="{EF584329-E83D-C042-9367-9F7AB4223BEC}" dt="2020-09-28T05:53:07.489" v="7"/>
          <ac:spMkLst>
            <pc:docMk/>
            <pc:sldMk cId="844075226" sldId="274"/>
            <ac:spMk id="7" creationId="{00000000-0000-0000-0000-000000000000}"/>
          </ac:spMkLst>
        </pc:spChg>
        <pc:spChg chg="mod">
          <ac:chgData name="Yao Junjie" userId="8796fe4377464922" providerId="LiveId" clId="{EF584329-E83D-C042-9367-9F7AB4223BEC}" dt="2020-09-28T05:53:07.489" v="7"/>
          <ac:spMkLst>
            <pc:docMk/>
            <pc:sldMk cId="844075226" sldId="274"/>
            <ac:spMk id="8" creationId="{00000000-0000-0000-0000-000000000000}"/>
          </ac:spMkLst>
        </pc:spChg>
        <pc:picChg chg="mod">
          <ac:chgData name="Yao Junjie" userId="8796fe4377464922" providerId="LiveId" clId="{EF584329-E83D-C042-9367-9F7AB4223BEC}" dt="2020-09-28T05:53:07.489" v="7"/>
          <ac:picMkLst>
            <pc:docMk/>
            <pc:sldMk cId="844075226" sldId="274"/>
            <ac:picMk id="4" creationId="{00000000-0000-0000-0000-000000000000}"/>
          </ac:picMkLst>
        </pc:picChg>
        <pc:picChg chg="mod">
          <ac:chgData name="Yao Junjie" userId="8796fe4377464922" providerId="LiveId" clId="{EF584329-E83D-C042-9367-9F7AB4223BEC}" dt="2020-09-28T05:53:07.489" v="7"/>
          <ac:picMkLst>
            <pc:docMk/>
            <pc:sldMk cId="844075226" sldId="274"/>
            <ac:picMk id="6" creationId="{00000000-0000-0000-0000-000000000000}"/>
          </ac:picMkLst>
        </pc:picChg>
      </pc:sldChg>
      <pc:sldMasterChg chg="modSp modSldLayout">
        <pc:chgData name="Yao Junjie" userId="8796fe4377464922" providerId="LiveId" clId="{EF584329-E83D-C042-9367-9F7AB4223BEC}" dt="2020-09-28T05:53:07.489" v="7"/>
        <pc:sldMasterMkLst>
          <pc:docMk/>
          <pc:sldMasterMk cId="1942560501" sldId="2147483648"/>
        </pc:sldMasterMkLst>
        <pc:spChg chg="mod">
          <ac:chgData name="Yao Junjie" userId="8796fe4377464922" providerId="LiveId" clId="{EF584329-E83D-C042-9367-9F7AB4223BEC}" dt="2020-09-28T05:53:07.489" v="7"/>
          <ac:spMkLst>
            <pc:docMk/>
            <pc:sldMasterMk cId="1942560501" sldId="2147483648"/>
            <ac:spMk id="2" creationId="{00000000-0000-0000-0000-000000000000}"/>
          </ac:spMkLst>
        </pc:spChg>
        <pc:spChg chg="mod">
          <ac:chgData name="Yao Junjie" userId="8796fe4377464922" providerId="LiveId" clId="{EF584329-E83D-C042-9367-9F7AB4223BEC}" dt="2020-09-28T05:53:07.489" v="7"/>
          <ac:spMkLst>
            <pc:docMk/>
            <pc:sldMasterMk cId="1942560501" sldId="2147483648"/>
            <ac:spMk id="3" creationId="{00000000-0000-0000-0000-000000000000}"/>
          </ac:spMkLst>
        </pc:spChg>
        <pc:spChg chg="mod">
          <ac:chgData name="Yao Junjie" userId="8796fe4377464922" providerId="LiveId" clId="{EF584329-E83D-C042-9367-9F7AB4223BEC}" dt="2020-09-28T05:53:07.489" v="7"/>
          <ac:spMkLst>
            <pc:docMk/>
            <pc:sldMasterMk cId="1942560501" sldId="2147483648"/>
            <ac:spMk id="4" creationId="{00000000-0000-0000-0000-000000000000}"/>
          </ac:spMkLst>
        </pc:spChg>
        <pc:spChg chg="mod">
          <ac:chgData name="Yao Junjie" userId="8796fe4377464922" providerId="LiveId" clId="{EF584329-E83D-C042-9367-9F7AB4223BEC}" dt="2020-09-28T05:53:07.489" v="7"/>
          <ac:spMkLst>
            <pc:docMk/>
            <pc:sldMasterMk cId="1942560501" sldId="2147483648"/>
            <ac:spMk id="5" creationId="{00000000-0000-0000-0000-000000000000}"/>
          </ac:spMkLst>
        </pc:spChg>
        <pc:spChg chg="mod">
          <ac:chgData name="Yao Junjie" userId="8796fe4377464922" providerId="LiveId" clId="{EF584329-E83D-C042-9367-9F7AB4223BEC}" dt="2020-09-28T05:53:07.489" v="7"/>
          <ac:spMkLst>
            <pc:docMk/>
            <pc:sldMasterMk cId="1942560501" sldId="2147483648"/>
            <ac:spMk id="6" creationId="{00000000-0000-0000-0000-000000000000}"/>
          </ac:spMkLst>
        </pc:spChg>
        <pc:sldLayoutChg chg="modSp">
          <pc:chgData name="Yao Junjie" userId="8796fe4377464922" providerId="LiveId" clId="{EF584329-E83D-C042-9367-9F7AB4223BEC}" dt="2020-09-28T05:53:07.489" v="7"/>
          <pc:sldLayoutMkLst>
            <pc:docMk/>
            <pc:sldMasterMk cId="1942560501" sldId="2147483648"/>
            <pc:sldLayoutMk cId="420454966" sldId="2147483649"/>
          </pc:sldLayoutMkLst>
          <pc:spChg chg="mod">
            <ac:chgData name="Yao Junjie" userId="8796fe4377464922" providerId="LiveId" clId="{EF584329-E83D-C042-9367-9F7AB4223BEC}" dt="2020-09-28T05:53:07.489" v="7"/>
            <ac:spMkLst>
              <pc:docMk/>
              <pc:sldMasterMk cId="1942560501" sldId="2147483648"/>
              <pc:sldLayoutMk cId="420454966" sldId="2147483649"/>
              <ac:spMk id="2" creationId="{00000000-0000-0000-0000-000000000000}"/>
            </ac:spMkLst>
          </pc:spChg>
          <pc:spChg chg="mod">
            <ac:chgData name="Yao Junjie" userId="8796fe4377464922" providerId="LiveId" clId="{EF584329-E83D-C042-9367-9F7AB4223BEC}" dt="2020-09-28T05:53:07.489" v="7"/>
            <ac:spMkLst>
              <pc:docMk/>
              <pc:sldMasterMk cId="1942560501" sldId="2147483648"/>
              <pc:sldLayoutMk cId="420454966" sldId="2147483649"/>
              <ac:spMk id="3" creationId="{00000000-0000-0000-0000-000000000000}"/>
            </ac:spMkLst>
          </pc:spChg>
        </pc:sldLayoutChg>
        <pc:sldLayoutChg chg="modSp">
          <pc:chgData name="Yao Junjie" userId="8796fe4377464922" providerId="LiveId" clId="{EF584329-E83D-C042-9367-9F7AB4223BEC}" dt="2020-09-28T05:53:07.489" v="7"/>
          <pc:sldLayoutMkLst>
            <pc:docMk/>
            <pc:sldMasterMk cId="1942560501" sldId="2147483648"/>
            <pc:sldLayoutMk cId="518510282" sldId="2147483651"/>
          </pc:sldLayoutMkLst>
          <pc:spChg chg="mod">
            <ac:chgData name="Yao Junjie" userId="8796fe4377464922" providerId="LiveId" clId="{EF584329-E83D-C042-9367-9F7AB4223BEC}" dt="2020-09-28T05:53:07.489" v="7"/>
            <ac:spMkLst>
              <pc:docMk/>
              <pc:sldMasterMk cId="1942560501" sldId="2147483648"/>
              <pc:sldLayoutMk cId="518510282" sldId="2147483651"/>
              <ac:spMk id="2" creationId="{00000000-0000-0000-0000-000000000000}"/>
            </ac:spMkLst>
          </pc:spChg>
          <pc:spChg chg="mod">
            <ac:chgData name="Yao Junjie" userId="8796fe4377464922" providerId="LiveId" clId="{EF584329-E83D-C042-9367-9F7AB4223BEC}" dt="2020-09-28T05:53:07.489" v="7"/>
            <ac:spMkLst>
              <pc:docMk/>
              <pc:sldMasterMk cId="1942560501" sldId="2147483648"/>
              <pc:sldLayoutMk cId="518510282" sldId="2147483651"/>
              <ac:spMk id="3" creationId="{00000000-0000-0000-0000-000000000000}"/>
            </ac:spMkLst>
          </pc:spChg>
        </pc:sldLayoutChg>
        <pc:sldLayoutChg chg="modSp">
          <pc:chgData name="Yao Junjie" userId="8796fe4377464922" providerId="LiveId" clId="{EF584329-E83D-C042-9367-9F7AB4223BEC}" dt="2020-09-28T05:53:07.489" v="7"/>
          <pc:sldLayoutMkLst>
            <pc:docMk/>
            <pc:sldMasterMk cId="1942560501" sldId="2147483648"/>
            <pc:sldLayoutMk cId="113670048" sldId="2147483652"/>
          </pc:sldLayoutMkLst>
          <pc:spChg chg="mod">
            <ac:chgData name="Yao Junjie" userId="8796fe4377464922" providerId="LiveId" clId="{EF584329-E83D-C042-9367-9F7AB4223BEC}" dt="2020-09-28T05:53:07.489" v="7"/>
            <ac:spMkLst>
              <pc:docMk/>
              <pc:sldMasterMk cId="1942560501" sldId="2147483648"/>
              <pc:sldLayoutMk cId="113670048" sldId="2147483652"/>
              <ac:spMk id="3" creationId="{00000000-0000-0000-0000-000000000000}"/>
            </ac:spMkLst>
          </pc:spChg>
          <pc:spChg chg="mod">
            <ac:chgData name="Yao Junjie" userId="8796fe4377464922" providerId="LiveId" clId="{EF584329-E83D-C042-9367-9F7AB4223BEC}" dt="2020-09-28T05:53:07.489" v="7"/>
            <ac:spMkLst>
              <pc:docMk/>
              <pc:sldMasterMk cId="1942560501" sldId="2147483648"/>
              <pc:sldLayoutMk cId="113670048" sldId="2147483652"/>
              <ac:spMk id="4" creationId="{00000000-0000-0000-0000-000000000000}"/>
            </ac:spMkLst>
          </pc:spChg>
        </pc:sldLayoutChg>
        <pc:sldLayoutChg chg="modSp">
          <pc:chgData name="Yao Junjie" userId="8796fe4377464922" providerId="LiveId" clId="{EF584329-E83D-C042-9367-9F7AB4223BEC}" dt="2020-09-28T05:53:07.489" v="7"/>
          <pc:sldLayoutMkLst>
            <pc:docMk/>
            <pc:sldMasterMk cId="1942560501" sldId="2147483648"/>
            <pc:sldLayoutMk cId="1339534553" sldId="2147483653"/>
          </pc:sldLayoutMkLst>
          <pc:spChg chg="mod">
            <ac:chgData name="Yao Junjie" userId="8796fe4377464922" providerId="LiveId" clId="{EF584329-E83D-C042-9367-9F7AB4223BEC}" dt="2020-09-28T05:53:07.489" v="7"/>
            <ac:spMkLst>
              <pc:docMk/>
              <pc:sldMasterMk cId="1942560501" sldId="2147483648"/>
              <pc:sldLayoutMk cId="1339534553" sldId="2147483653"/>
              <ac:spMk id="2" creationId="{00000000-0000-0000-0000-000000000000}"/>
            </ac:spMkLst>
          </pc:spChg>
          <pc:spChg chg="mod">
            <ac:chgData name="Yao Junjie" userId="8796fe4377464922" providerId="LiveId" clId="{EF584329-E83D-C042-9367-9F7AB4223BEC}" dt="2020-09-28T05:53:07.489" v="7"/>
            <ac:spMkLst>
              <pc:docMk/>
              <pc:sldMasterMk cId="1942560501" sldId="2147483648"/>
              <pc:sldLayoutMk cId="1339534553" sldId="2147483653"/>
              <ac:spMk id="3" creationId="{00000000-0000-0000-0000-000000000000}"/>
            </ac:spMkLst>
          </pc:spChg>
          <pc:spChg chg="mod">
            <ac:chgData name="Yao Junjie" userId="8796fe4377464922" providerId="LiveId" clId="{EF584329-E83D-C042-9367-9F7AB4223BEC}" dt="2020-09-28T05:53:07.489" v="7"/>
            <ac:spMkLst>
              <pc:docMk/>
              <pc:sldMasterMk cId="1942560501" sldId="2147483648"/>
              <pc:sldLayoutMk cId="1339534553" sldId="2147483653"/>
              <ac:spMk id="4" creationId="{00000000-0000-0000-0000-000000000000}"/>
            </ac:spMkLst>
          </pc:spChg>
          <pc:spChg chg="mod">
            <ac:chgData name="Yao Junjie" userId="8796fe4377464922" providerId="LiveId" clId="{EF584329-E83D-C042-9367-9F7AB4223BEC}" dt="2020-09-28T05:53:07.489" v="7"/>
            <ac:spMkLst>
              <pc:docMk/>
              <pc:sldMasterMk cId="1942560501" sldId="2147483648"/>
              <pc:sldLayoutMk cId="1339534553" sldId="2147483653"/>
              <ac:spMk id="5" creationId="{00000000-0000-0000-0000-000000000000}"/>
            </ac:spMkLst>
          </pc:spChg>
          <pc:spChg chg="mod">
            <ac:chgData name="Yao Junjie" userId="8796fe4377464922" providerId="LiveId" clId="{EF584329-E83D-C042-9367-9F7AB4223BEC}" dt="2020-09-28T05:53:07.489" v="7"/>
            <ac:spMkLst>
              <pc:docMk/>
              <pc:sldMasterMk cId="1942560501" sldId="2147483648"/>
              <pc:sldLayoutMk cId="1339534553" sldId="2147483653"/>
              <ac:spMk id="6" creationId="{00000000-0000-0000-0000-000000000000}"/>
            </ac:spMkLst>
          </pc:spChg>
        </pc:sldLayoutChg>
        <pc:sldLayoutChg chg="modSp">
          <pc:chgData name="Yao Junjie" userId="8796fe4377464922" providerId="LiveId" clId="{EF584329-E83D-C042-9367-9F7AB4223BEC}" dt="2020-09-28T05:53:07.489" v="7"/>
          <pc:sldLayoutMkLst>
            <pc:docMk/>
            <pc:sldMasterMk cId="1942560501" sldId="2147483648"/>
            <pc:sldLayoutMk cId="1097245630" sldId="2147483656"/>
          </pc:sldLayoutMkLst>
          <pc:spChg chg="mod">
            <ac:chgData name="Yao Junjie" userId="8796fe4377464922" providerId="LiveId" clId="{EF584329-E83D-C042-9367-9F7AB4223BEC}" dt="2020-09-28T05:53:07.489" v="7"/>
            <ac:spMkLst>
              <pc:docMk/>
              <pc:sldMasterMk cId="1942560501" sldId="2147483648"/>
              <pc:sldLayoutMk cId="1097245630" sldId="2147483656"/>
              <ac:spMk id="2" creationId="{00000000-0000-0000-0000-000000000000}"/>
            </ac:spMkLst>
          </pc:spChg>
          <pc:spChg chg="mod">
            <ac:chgData name="Yao Junjie" userId="8796fe4377464922" providerId="LiveId" clId="{EF584329-E83D-C042-9367-9F7AB4223BEC}" dt="2020-09-28T05:53:07.489" v="7"/>
            <ac:spMkLst>
              <pc:docMk/>
              <pc:sldMasterMk cId="1942560501" sldId="2147483648"/>
              <pc:sldLayoutMk cId="1097245630" sldId="2147483656"/>
              <ac:spMk id="3" creationId="{00000000-0000-0000-0000-000000000000}"/>
            </ac:spMkLst>
          </pc:spChg>
          <pc:spChg chg="mod">
            <ac:chgData name="Yao Junjie" userId="8796fe4377464922" providerId="LiveId" clId="{EF584329-E83D-C042-9367-9F7AB4223BEC}" dt="2020-09-28T05:53:07.489" v="7"/>
            <ac:spMkLst>
              <pc:docMk/>
              <pc:sldMasterMk cId="1942560501" sldId="2147483648"/>
              <pc:sldLayoutMk cId="1097245630" sldId="2147483656"/>
              <ac:spMk id="4" creationId="{00000000-0000-0000-0000-000000000000}"/>
            </ac:spMkLst>
          </pc:spChg>
        </pc:sldLayoutChg>
        <pc:sldLayoutChg chg="modSp">
          <pc:chgData name="Yao Junjie" userId="8796fe4377464922" providerId="LiveId" clId="{EF584329-E83D-C042-9367-9F7AB4223BEC}" dt="2020-09-28T05:53:07.489" v="7"/>
          <pc:sldLayoutMkLst>
            <pc:docMk/>
            <pc:sldMasterMk cId="1942560501" sldId="2147483648"/>
            <pc:sldLayoutMk cId="965226621" sldId="2147483657"/>
          </pc:sldLayoutMkLst>
          <pc:spChg chg="mod">
            <ac:chgData name="Yao Junjie" userId="8796fe4377464922" providerId="LiveId" clId="{EF584329-E83D-C042-9367-9F7AB4223BEC}" dt="2020-09-28T05:53:07.489" v="7"/>
            <ac:spMkLst>
              <pc:docMk/>
              <pc:sldMasterMk cId="1942560501" sldId="2147483648"/>
              <pc:sldLayoutMk cId="965226621" sldId="2147483657"/>
              <ac:spMk id="2" creationId="{00000000-0000-0000-0000-000000000000}"/>
            </ac:spMkLst>
          </pc:spChg>
          <pc:spChg chg="mod">
            <ac:chgData name="Yao Junjie" userId="8796fe4377464922" providerId="LiveId" clId="{EF584329-E83D-C042-9367-9F7AB4223BEC}" dt="2020-09-28T05:53:07.489" v="7"/>
            <ac:spMkLst>
              <pc:docMk/>
              <pc:sldMasterMk cId="1942560501" sldId="2147483648"/>
              <pc:sldLayoutMk cId="965226621" sldId="2147483657"/>
              <ac:spMk id="3" creationId="{00000000-0000-0000-0000-000000000000}"/>
            </ac:spMkLst>
          </pc:spChg>
          <pc:spChg chg="mod">
            <ac:chgData name="Yao Junjie" userId="8796fe4377464922" providerId="LiveId" clId="{EF584329-E83D-C042-9367-9F7AB4223BEC}" dt="2020-09-28T05:53:07.489" v="7"/>
            <ac:spMkLst>
              <pc:docMk/>
              <pc:sldMasterMk cId="1942560501" sldId="2147483648"/>
              <pc:sldLayoutMk cId="965226621" sldId="2147483657"/>
              <ac:spMk id="4" creationId="{00000000-0000-0000-0000-000000000000}"/>
            </ac:spMkLst>
          </pc:spChg>
        </pc:sldLayoutChg>
        <pc:sldLayoutChg chg="modSp">
          <pc:chgData name="Yao Junjie" userId="8796fe4377464922" providerId="LiveId" clId="{EF584329-E83D-C042-9367-9F7AB4223BEC}" dt="2020-09-28T05:53:07.489" v="7"/>
          <pc:sldLayoutMkLst>
            <pc:docMk/>
            <pc:sldMasterMk cId="1942560501" sldId="2147483648"/>
            <pc:sldLayoutMk cId="1681999851" sldId="2147483659"/>
          </pc:sldLayoutMkLst>
          <pc:spChg chg="mod">
            <ac:chgData name="Yao Junjie" userId="8796fe4377464922" providerId="LiveId" clId="{EF584329-E83D-C042-9367-9F7AB4223BEC}" dt="2020-09-28T05:53:07.489" v="7"/>
            <ac:spMkLst>
              <pc:docMk/>
              <pc:sldMasterMk cId="1942560501" sldId="2147483648"/>
              <pc:sldLayoutMk cId="1681999851" sldId="2147483659"/>
              <ac:spMk id="2" creationId="{00000000-0000-0000-0000-000000000000}"/>
            </ac:spMkLst>
          </pc:spChg>
          <pc:spChg chg="mod">
            <ac:chgData name="Yao Junjie" userId="8796fe4377464922" providerId="LiveId" clId="{EF584329-E83D-C042-9367-9F7AB4223BEC}" dt="2020-09-28T05:53:07.489" v="7"/>
            <ac:spMkLst>
              <pc:docMk/>
              <pc:sldMasterMk cId="1942560501" sldId="2147483648"/>
              <pc:sldLayoutMk cId="1681999851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BB13C-E70B-2549-B7E2-9221F095CF5B}" type="datetimeFigureOut">
              <a:rPr kumimoji="1" lang="zh-CN" altLang="en-US" smtClean="0"/>
              <a:t>2020/9/28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2D77D-131C-4545-9FF7-B1B4D10732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098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b="0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2D77D-131C-4545-9FF7-B1B4D107323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99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2D77D-131C-4545-9FF7-B1B4D107323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700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2D77D-131C-4545-9FF7-B1B4D107323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319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2D77D-131C-4545-9FF7-B1B4D1073230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60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F076-3BF9-AC45-B2F1-02726114F235}" type="datetimeFigureOut">
              <a:rPr kumimoji="1" lang="zh-CN" altLang="en-US" smtClean="0"/>
              <a:t>2020/9/28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F76C-E69A-2141-97FE-5BF1725C4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608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F076-3BF9-AC45-B2F1-02726114F235}" type="datetimeFigureOut">
              <a:rPr kumimoji="1" lang="zh-CN" altLang="en-US" smtClean="0"/>
              <a:t>2020/9/28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F76C-E69A-2141-97FE-5BF1725C4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105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F076-3BF9-AC45-B2F1-02726114F235}" type="datetimeFigureOut">
              <a:rPr kumimoji="1" lang="zh-CN" altLang="en-US" smtClean="0"/>
              <a:t>2020/9/28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F76C-E69A-2141-97FE-5BF1725C4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022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F076-3BF9-AC45-B2F1-02726114F235}" type="datetimeFigureOut">
              <a:rPr kumimoji="1" lang="zh-CN" altLang="en-US" smtClean="0"/>
              <a:t>2020/9/28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F76C-E69A-2141-97FE-5BF1725C4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683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F076-3BF9-AC45-B2F1-02726114F235}" type="datetimeFigureOut">
              <a:rPr kumimoji="1" lang="zh-CN" altLang="en-US" smtClean="0"/>
              <a:t>2020/9/28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F76C-E69A-2141-97FE-5BF1725C4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87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F076-3BF9-AC45-B2F1-02726114F235}" type="datetimeFigureOut">
              <a:rPr kumimoji="1" lang="zh-CN" altLang="en-US" smtClean="0"/>
              <a:t>2020/9/28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F76C-E69A-2141-97FE-5BF1725C4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559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F076-3BF9-AC45-B2F1-02726114F235}" type="datetimeFigureOut">
              <a:rPr kumimoji="1" lang="zh-CN" altLang="en-US" smtClean="0"/>
              <a:t>2020/9/28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F76C-E69A-2141-97FE-5BF1725C4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47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F076-3BF9-AC45-B2F1-02726114F235}" type="datetimeFigureOut">
              <a:rPr kumimoji="1" lang="zh-CN" altLang="en-US" smtClean="0"/>
              <a:t>2020/9/28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F76C-E69A-2141-97FE-5BF1725C4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442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F076-3BF9-AC45-B2F1-02726114F235}" type="datetimeFigureOut">
              <a:rPr kumimoji="1" lang="zh-CN" altLang="en-US" smtClean="0"/>
              <a:t>2020/9/28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F76C-E69A-2141-97FE-5BF1725C4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525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F076-3BF9-AC45-B2F1-02726114F235}" type="datetimeFigureOut">
              <a:rPr kumimoji="1" lang="zh-CN" altLang="en-US" smtClean="0"/>
              <a:t>2020/9/28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F76C-E69A-2141-97FE-5BF1725C4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04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F076-3BF9-AC45-B2F1-02726114F235}" type="datetimeFigureOut">
              <a:rPr kumimoji="1" lang="zh-CN" altLang="en-US" smtClean="0"/>
              <a:t>2020/9/28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F76C-E69A-2141-97FE-5BF1725C4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13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FF076-3BF9-AC45-B2F1-02726114F235}" type="datetimeFigureOut">
              <a:rPr kumimoji="1" lang="zh-CN" altLang="en-US" smtClean="0"/>
              <a:t>2020/9/28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0F76C-E69A-2141-97FE-5BF1725C4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59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27573" y="1340647"/>
            <a:ext cx="27516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700" b="1" dirty="0"/>
              <a:t>Project 1: RPC</a:t>
            </a:r>
            <a:endParaRPr kumimoji="1" lang="zh-CN" altLang="en-US" sz="27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327573" y="2174860"/>
            <a:ext cx="52747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700" b="1" dirty="0"/>
              <a:t>Deadline: </a:t>
            </a:r>
            <a:r>
              <a:rPr kumimoji="1" lang="en-US" altLang="zh-CN" sz="2700" b="1" dirty="0">
                <a:solidFill>
                  <a:srgbClr val="FF0000"/>
                </a:solidFill>
              </a:rPr>
              <a:t>2020/10/17 PM 11:59</a:t>
            </a:r>
            <a:endParaRPr kumimoji="1" lang="zh-CN" altLang="en-US" sz="27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27573" y="3009073"/>
            <a:ext cx="72636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700" b="1"/>
              <a:t>Requirements: PRC </a:t>
            </a:r>
            <a:r>
              <a:rPr kumimoji="1" lang="en-US" altLang="zh-CN" sz="2700" b="1" dirty="0"/>
              <a:t>demo(server &amp; </a:t>
            </a:r>
            <a:r>
              <a:rPr kumimoji="1" lang="en-US" altLang="zh-CN" sz="2700" b="1"/>
              <a:t>client)</a:t>
            </a:r>
            <a:endParaRPr kumimoji="1" lang="en-US" altLang="zh-CN" sz="27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327573" y="3843286"/>
            <a:ext cx="27516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700" b="1" dirty="0"/>
              <a:t>Team: 2-3</a:t>
            </a:r>
            <a:endParaRPr kumimoji="1" lang="zh-CN" altLang="en-US" sz="27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327573" y="4677499"/>
            <a:ext cx="78164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700" b="1" dirty="0"/>
              <a:t>Submit: code package + report</a:t>
            </a:r>
            <a:endParaRPr kumimoji="1" lang="zh-CN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2044250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3000" y="1264508"/>
            <a:ext cx="29925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100" dirty="0"/>
              <a:t>远程服务器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43000" y="1813147"/>
            <a:ext cx="333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client</a:t>
            </a:r>
            <a:r>
              <a:rPr kumimoji="1" lang="zh-CN" altLang="en-US" dirty="0"/>
              <a:t>端无变化，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端要注意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315619"/>
            <a:ext cx="63055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9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15296" y="3039342"/>
            <a:ext cx="10390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700" b="1"/>
              <a:t>Thrift</a:t>
            </a:r>
            <a:endParaRPr kumimoji="1" lang="zh-CN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58832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330" y="1806720"/>
            <a:ext cx="4714269" cy="18401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05582" y="4074277"/>
            <a:ext cx="3927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thrift </a:t>
            </a:r>
            <a:r>
              <a:rPr kumimoji="1" lang="mr-IN" altLang="zh-CN" sz="2400" dirty="0"/>
              <a:t>–</a:t>
            </a:r>
            <a:r>
              <a:rPr kumimoji="1" lang="en-US" altLang="zh-CN" sz="2400" dirty="0"/>
              <a:t>gen java </a:t>
            </a:r>
            <a:r>
              <a:rPr kumimoji="1" lang="en-US" altLang="zh-CN" sz="2400" dirty="0" err="1"/>
              <a:t>sample.thrift</a:t>
            </a:r>
            <a:endParaRPr kumimoji="1"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669430" y="4744066"/>
            <a:ext cx="54000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/>
              <a:t>thrift --gen &lt;language&gt; &lt;Thrift filename&gt;</a:t>
            </a:r>
            <a:endParaRPr kumimoji="1"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056598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027" y="3326650"/>
            <a:ext cx="5289665" cy="128352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93026" y="2280504"/>
            <a:ext cx="3643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/>
              <a:t>namespace java rpc.thrift</a:t>
            </a:r>
          </a:p>
        </p:txBody>
      </p:sp>
    </p:spTree>
    <p:extLst>
      <p:ext uri="{BB962C8B-B14F-4D97-AF65-F5344CB8AC3E}">
        <p14:creationId xmlns:p14="http://schemas.microsoft.com/office/powerpoint/2010/main" val="1489911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35630" y="249680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</a:rPr>
              <a:t>实现服务处理接口 </a:t>
            </a:r>
            <a:r>
              <a:rPr lang="en-US" altLang="zh-CN" sz="2400" dirty="0" err="1">
                <a:solidFill>
                  <a:srgbClr val="333333"/>
                </a:solidFill>
              </a:rPr>
              <a:t>impl</a:t>
            </a:r>
            <a:endParaRPr lang="en-US" altLang="zh-CN" sz="2400" dirty="0">
              <a:solidFill>
                <a:srgbClr val="333333"/>
              </a:solidFill>
            </a:endParaRPr>
          </a:p>
          <a:p>
            <a:pPr>
              <a:buFont typeface="Arial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</a:rPr>
              <a:t>创建 </a:t>
            </a:r>
            <a:r>
              <a:rPr lang="en-US" altLang="zh-CN" sz="2400" dirty="0">
                <a:solidFill>
                  <a:srgbClr val="333333"/>
                </a:solidFill>
              </a:rPr>
              <a:t>Processor</a:t>
            </a:r>
          </a:p>
          <a:p>
            <a:pPr>
              <a:buFont typeface="Arial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</a:rPr>
              <a:t>创建 </a:t>
            </a:r>
            <a:r>
              <a:rPr lang="en-US" altLang="zh-CN" sz="2400" dirty="0">
                <a:solidFill>
                  <a:srgbClr val="333333"/>
                </a:solidFill>
              </a:rPr>
              <a:t>Transport</a:t>
            </a:r>
          </a:p>
          <a:p>
            <a:pPr>
              <a:buFont typeface="Arial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</a:rPr>
              <a:t>创建 </a:t>
            </a:r>
            <a:r>
              <a:rPr lang="en-US" altLang="zh-CN" sz="2400" dirty="0">
                <a:solidFill>
                  <a:srgbClr val="333333"/>
                </a:solidFill>
              </a:rPr>
              <a:t>Protocol</a:t>
            </a:r>
          </a:p>
          <a:p>
            <a:pPr>
              <a:buFont typeface="Arial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</a:rPr>
              <a:t>创建 </a:t>
            </a:r>
            <a:r>
              <a:rPr lang="en-US" altLang="zh-CN" sz="2400" dirty="0">
                <a:solidFill>
                  <a:srgbClr val="333333"/>
                </a:solidFill>
              </a:rPr>
              <a:t>Server</a:t>
            </a:r>
          </a:p>
          <a:p>
            <a:pPr>
              <a:buFont typeface="Arial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</a:rPr>
              <a:t>启动 </a:t>
            </a:r>
            <a:r>
              <a:rPr lang="en-US" altLang="zh-CN" sz="2400" dirty="0">
                <a:solidFill>
                  <a:srgbClr val="333333"/>
                </a:solidFill>
              </a:rPr>
              <a:t>Server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35629" y="1730088"/>
            <a:ext cx="3927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/>
              <a:t>server</a:t>
            </a:r>
            <a:r>
              <a:rPr kumimoji="1" lang="zh-CN" altLang="en-US" sz="2400" dirty="0"/>
              <a:t>端编写</a:t>
            </a:r>
          </a:p>
        </p:txBody>
      </p:sp>
    </p:spTree>
    <p:extLst>
      <p:ext uri="{BB962C8B-B14F-4D97-AF65-F5344CB8AC3E}">
        <p14:creationId xmlns:p14="http://schemas.microsoft.com/office/powerpoint/2010/main" val="1328606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6414" y="1829839"/>
            <a:ext cx="3690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编写</a:t>
            </a:r>
            <a:r>
              <a:rPr kumimoji="1" lang="en-US" altLang="zh-CN" dirty="0"/>
              <a:t>invert</a:t>
            </a:r>
            <a:r>
              <a:rPr kumimoji="1" lang="zh-CN" altLang="en-US" dirty="0"/>
              <a:t>具体的函数实现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需要实现</a:t>
            </a:r>
            <a:r>
              <a:rPr kumimoji="1" lang="en-US" altLang="zh-CN" dirty="0" err="1"/>
              <a:t>SampleService.Iface</a:t>
            </a:r>
            <a:r>
              <a:rPr kumimoji="1" lang="zh-CN" altLang="en-US" dirty="0"/>
              <a:t>接口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414" y="3060556"/>
            <a:ext cx="51054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55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232" y="1301548"/>
            <a:ext cx="60864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19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13511" y="2758659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2400" dirty="0"/>
              <a:t>创建 </a:t>
            </a:r>
            <a:r>
              <a:rPr lang="en-US" altLang="zh-CN" sz="2400" dirty="0"/>
              <a:t>Transport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/>
              <a:t>创建 </a:t>
            </a:r>
            <a:r>
              <a:rPr lang="en-US" altLang="zh-CN" sz="2400" dirty="0"/>
              <a:t>Protocol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/>
              <a:t>基于 </a:t>
            </a:r>
            <a:r>
              <a:rPr lang="en-US" altLang="zh-CN" sz="2400" dirty="0"/>
              <a:t>Protocol </a:t>
            </a:r>
            <a:r>
              <a:rPr lang="zh-CN" altLang="en-US" sz="2400" dirty="0"/>
              <a:t>创建 </a:t>
            </a:r>
            <a:r>
              <a:rPr lang="en-US" altLang="zh-CN" sz="2400" dirty="0"/>
              <a:t>Client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/>
              <a:t>打开 </a:t>
            </a:r>
            <a:r>
              <a:rPr lang="en-US" altLang="zh-CN" sz="2400" dirty="0"/>
              <a:t>Transport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/>
              <a:t>调用服务相应的方法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757748" y="1755027"/>
            <a:ext cx="3927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client</a:t>
            </a:r>
            <a:r>
              <a:rPr kumimoji="1" lang="zh-CN" altLang="en-US" sz="2400" dirty="0"/>
              <a:t>端编写</a:t>
            </a:r>
          </a:p>
        </p:txBody>
      </p:sp>
    </p:spTree>
    <p:extLst>
      <p:ext uri="{BB962C8B-B14F-4D97-AF65-F5344CB8AC3E}">
        <p14:creationId xmlns:p14="http://schemas.microsoft.com/office/powerpoint/2010/main" val="1264135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1214438"/>
            <a:ext cx="58674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82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86" y="1993236"/>
            <a:ext cx="8130305" cy="12393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86" y="4330671"/>
            <a:ext cx="7997879" cy="6974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7086" y="1224916"/>
            <a:ext cx="3927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/>
              <a:t>server</a:t>
            </a:r>
            <a:endParaRPr kumimoji="1"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587086" y="3562351"/>
            <a:ext cx="3927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/>
              <a:t>client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407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16285" y="3001935"/>
            <a:ext cx="15921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700" b="1" dirty="0"/>
              <a:t>Java RMI</a:t>
            </a:r>
            <a:endParaRPr kumimoji="1" lang="zh-CN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98081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422" y="2467061"/>
            <a:ext cx="5467350" cy="14001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00422" y="4066741"/>
            <a:ext cx="60047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100" dirty="0"/>
              <a:t>Server Interface </a:t>
            </a:r>
            <a:r>
              <a:rPr kumimoji="1" lang="zh-CN" altLang="en-US" sz="2100" dirty="0"/>
              <a:t>被</a:t>
            </a:r>
            <a:r>
              <a:rPr kumimoji="1" lang="en-US" altLang="zh-CN" sz="2100" dirty="0"/>
              <a:t>client</a:t>
            </a:r>
            <a:r>
              <a:rPr kumimoji="1" lang="zh-CN" altLang="en-US" sz="2100" dirty="0"/>
              <a:t>远程调用的函数方法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42381" y="1612409"/>
            <a:ext cx="11824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100"/>
              <a:t>Server</a:t>
            </a:r>
            <a:endParaRPr kumimoji="1"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37478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523" y="1983365"/>
            <a:ext cx="6915150" cy="2143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19598" y="4410940"/>
            <a:ext cx="3429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100" dirty="0"/>
              <a:t>调用方法的具体实现</a:t>
            </a:r>
          </a:p>
        </p:txBody>
      </p:sp>
    </p:spTree>
    <p:extLst>
      <p:ext uri="{BB962C8B-B14F-4D97-AF65-F5344CB8AC3E}">
        <p14:creationId xmlns:p14="http://schemas.microsoft.com/office/powerpoint/2010/main" val="5283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04" y="1198418"/>
            <a:ext cx="6343650" cy="3962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93672" y="5160818"/>
            <a:ext cx="3429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100" dirty="0"/>
              <a:t>实例远程对象，注册</a:t>
            </a:r>
          </a:p>
        </p:txBody>
      </p:sp>
    </p:spTree>
    <p:extLst>
      <p:ext uri="{BB962C8B-B14F-4D97-AF65-F5344CB8AC3E}">
        <p14:creationId xmlns:p14="http://schemas.microsoft.com/office/powerpoint/2010/main" val="109677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97304" y="4351301"/>
            <a:ext cx="60047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100" dirty="0"/>
              <a:t>Client Interface </a:t>
            </a:r>
            <a:endParaRPr kumimoji="1" lang="zh-CN" altLang="en-US" sz="2100" dirty="0"/>
          </a:p>
        </p:txBody>
      </p:sp>
      <p:sp>
        <p:nvSpPr>
          <p:cNvPr id="6" name="文本框 5"/>
          <p:cNvSpPr txBox="1"/>
          <p:nvPr/>
        </p:nvSpPr>
        <p:spPr>
          <a:xfrm>
            <a:off x="1042381" y="1612409"/>
            <a:ext cx="11824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100" dirty="0"/>
              <a:t>Client</a:t>
            </a:r>
            <a:endParaRPr kumimoji="1" lang="zh-CN" altLang="en-US" sz="21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422" y="2485592"/>
            <a:ext cx="51911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4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46" y="1185516"/>
            <a:ext cx="7686675" cy="3838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60975" y="5227848"/>
            <a:ext cx="60047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100" dirty="0"/>
              <a:t>Client </a:t>
            </a:r>
            <a:r>
              <a:rPr kumimoji="1" lang="zh-CN" altLang="en-US" sz="2100" dirty="0"/>
              <a:t>通过</a:t>
            </a:r>
            <a:r>
              <a:rPr kumimoji="1" lang="en-US" altLang="zh-CN" sz="2100" dirty="0" err="1"/>
              <a:t>url</a:t>
            </a:r>
            <a:r>
              <a:rPr kumimoji="1" lang="zh-CN" altLang="en-US" sz="2100" dirty="0"/>
              <a:t>去</a:t>
            </a:r>
            <a:r>
              <a:rPr kumimoji="1" lang="en-US" altLang="zh-CN" sz="2100" dirty="0"/>
              <a:t>registry lookup remote object</a:t>
            </a:r>
            <a:endParaRPr kumimoji="1"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703589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34193" y="1505643"/>
            <a:ext cx="29925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100" dirty="0"/>
              <a:t>本机两个进程模拟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34193" y="2156113"/>
            <a:ext cx="42394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100" dirty="0"/>
              <a:t>1</a:t>
            </a:r>
            <a:r>
              <a:rPr kumimoji="1" lang="zh-CN" altLang="en-US" sz="2100" dirty="0"/>
              <a:t>、</a:t>
            </a:r>
            <a:r>
              <a:rPr kumimoji="1" lang="en-US" altLang="zh-CN" sz="2100" dirty="0" err="1"/>
              <a:t>javac</a:t>
            </a:r>
            <a:r>
              <a:rPr kumimoji="1" lang="en-US" altLang="zh-CN" sz="2100" dirty="0"/>
              <a:t> *.java      </a:t>
            </a:r>
            <a:r>
              <a:rPr kumimoji="1" lang="zh-CN" altLang="en-US" sz="2100" dirty="0"/>
              <a:t>得到</a:t>
            </a:r>
            <a:r>
              <a:rPr kumimoji="1" lang="en-US" altLang="zh-CN" sz="2100" dirty="0"/>
              <a:t>class</a:t>
            </a:r>
            <a:endParaRPr kumimoji="1" lang="zh-CN" altLang="en-US" sz="2100" dirty="0"/>
          </a:p>
        </p:txBody>
      </p:sp>
      <p:sp>
        <p:nvSpPr>
          <p:cNvPr id="6" name="文本框 5"/>
          <p:cNvSpPr txBox="1"/>
          <p:nvPr/>
        </p:nvSpPr>
        <p:spPr>
          <a:xfrm>
            <a:off x="1334193" y="2706831"/>
            <a:ext cx="29925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100" dirty="0"/>
              <a:t>2</a:t>
            </a:r>
            <a:r>
              <a:rPr kumimoji="1" lang="zh-CN" altLang="en-US" sz="2100" dirty="0"/>
              <a:t>、</a:t>
            </a:r>
            <a:r>
              <a:rPr kumimoji="1" lang="en-US" altLang="zh-CN" sz="2100" dirty="0"/>
              <a:t>server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153" y="3583995"/>
            <a:ext cx="5136128" cy="48474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157152" y="3144011"/>
            <a:ext cx="229431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rmiregistry</a:t>
            </a:r>
            <a:r>
              <a:rPr lang="en-US" altLang="zh-CN" sz="1350" dirty="0"/>
              <a:t> 12345 &amp;</a:t>
            </a:r>
          </a:p>
          <a:p>
            <a:endParaRPr kumimoji="1" lang="zh-CN" altLang="en-US" sz="1350" dirty="0"/>
          </a:p>
        </p:txBody>
      </p:sp>
      <p:sp>
        <p:nvSpPr>
          <p:cNvPr id="10" name="文本框 9"/>
          <p:cNvSpPr txBox="1"/>
          <p:nvPr/>
        </p:nvSpPr>
        <p:spPr>
          <a:xfrm>
            <a:off x="2157152" y="4179477"/>
            <a:ext cx="31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 </a:t>
            </a:r>
            <a:r>
              <a:rPr lang="en-US" altLang="zh-CN" dirty="0" err="1"/>
              <a:t>SampleServer</a:t>
            </a:r>
            <a:r>
              <a:rPr lang="en-US" altLang="zh-CN" dirty="0"/>
              <a:t> 12345</a:t>
            </a:r>
          </a:p>
          <a:p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152" y="4664225"/>
            <a:ext cx="5764674" cy="78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1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41763" y="1512058"/>
            <a:ext cx="42394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100" dirty="0"/>
              <a:t>1</a:t>
            </a:r>
            <a:r>
              <a:rPr kumimoji="1" lang="zh-CN" altLang="en-US" sz="2100" dirty="0"/>
              <a:t>、</a:t>
            </a:r>
            <a:r>
              <a:rPr kumimoji="1" lang="en-US" altLang="zh-CN" sz="2100" dirty="0" err="1"/>
              <a:t>javac</a:t>
            </a:r>
            <a:r>
              <a:rPr kumimoji="1" lang="en-US" altLang="zh-CN" sz="2100" dirty="0"/>
              <a:t> *.java      </a:t>
            </a:r>
            <a:r>
              <a:rPr kumimoji="1" lang="zh-CN" altLang="en-US" sz="2100" dirty="0"/>
              <a:t>得到</a:t>
            </a:r>
            <a:r>
              <a:rPr kumimoji="1" lang="en-US" altLang="zh-CN" sz="2100" dirty="0"/>
              <a:t>class</a:t>
            </a:r>
            <a:endParaRPr kumimoji="1" lang="zh-CN" altLang="en-US" sz="2100" dirty="0"/>
          </a:p>
        </p:txBody>
      </p:sp>
      <p:sp>
        <p:nvSpPr>
          <p:cNvPr id="6" name="文本框 5"/>
          <p:cNvSpPr txBox="1"/>
          <p:nvPr/>
        </p:nvSpPr>
        <p:spPr>
          <a:xfrm>
            <a:off x="1641763" y="2222796"/>
            <a:ext cx="29925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100" dirty="0"/>
              <a:t>2</a:t>
            </a:r>
            <a:r>
              <a:rPr kumimoji="1" lang="zh-CN" altLang="en-US" sz="2100" dirty="0"/>
              <a:t>、</a:t>
            </a:r>
            <a:r>
              <a:rPr kumimoji="1" lang="en-US" altLang="zh-CN" sz="2100" dirty="0"/>
              <a:t>client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70" y="3749472"/>
            <a:ext cx="7897242" cy="97319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32709" y="3014764"/>
            <a:ext cx="5748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 </a:t>
            </a:r>
            <a:r>
              <a:rPr lang="en-US" altLang="zh-CN" dirty="0" err="1"/>
              <a:t>SampleClient</a:t>
            </a:r>
            <a:r>
              <a:rPr lang="en-US" altLang="zh-CN" dirty="0"/>
              <a:t> localhost 12345 testing </a:t>
            </a:r>
            <a:r>
              <a:rPr lang="en-US" altLang="zh-CN" dirty="0" err="1"/>
              <a:t>abcdefgh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783</TotalTime>
  <Words>183</Words>
  <Application>Microsoft Macintosh PowerPoint</Application>
  <PresentationFormat>On-screen Show (4:3)</PresentationFormat>
  <Paragraphs>49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DengXian</vt:lpstr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 LinZi</dc:creator>
  <cp:lastModifiedBy>Yao Junjie</cp:lastModifiedBy>
  <cp:revision>40</cp:revision>
  <dcterms:created xsi:type="dcterms:W3CDTF">2019-09-22T05:05:07Z</dcterms:created>
  <dcterms:modified xsi:type="dcterms:W3CDTF">2020-09-28T05:53:28Z</dcterms:modified>
</cp:coreProperties>
</file>