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8" r:id="rId2"/>
    <p:sldId id="372" r:id="rId3"/>
    <p:sldId id="567" r:id="rId4"/>
    <p:sldId id="569" r:id="rId5"/>
    <p:sldId id="568" r:id="rId6"/>
    <p:sldId id="570" r:id="rId7"/>
    <p:sldId id="371" r:id="rId8"/>
    <p:sldId id="374" r:id="rId9"/>
    <p:sldId id="375" r:id="rId10"/>
    <p:sldId id="566" r:id="rId11"/>
    <p:sldId id="571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67"/>
            <p14:sldId id="569"/>
            <p14:sldId id="568"/>
            <p14:sldId id="570"/>
            <p14:sldId id="371"/>
            <p14:sldId id="374"/>
            <p14:sldId id="375"/>
            <p14:sldId id="566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understanding-3d-matrix-transforms-with-pixijs-c76da3f8bd8" TargetMode="External"/><Relationship Id="rId2" Type="http://schemas.openxmlformats.org/officeDocument/2006/relationships/hyperlink" Target="https://www.tutorialspoint.com/computer_graphics/2d_transform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beginners-tutorials/tutorial-3-matri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实验课：二维变换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Transformation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2D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test_poly</a:t>
            </a:r>
            <a:r>
              <a:rPr lang="zh-CN" altLang="en-US" dirty="0"/>
              <a:t>是在三维空间中，它在二维平面上的投影变换会是什么样子呢？</a:t>
            </a:r>
            <a:endParaRPr lang="en-US" altLang="zh-CN" dirty="0"/>
          </a:p>
          <a:p>
            <a:r>
              <a:rPr kumimoji="1" lang="zh-CN" altLang="en-US" dirty="0"/>
              <a:t>假设摄像机坐标为</a:t>
            </a:r>
            <a:r>
              <a:rPr kumimoji="1" lang="en-US" altLang="zh-CN" dirty="0"/>
              <a:t>(400,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300,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-9),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fx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fy</a:t>
            </a:r>
            <a:r>
              <a:rPr kumimoji="1" lang="en-US" altLang="zh-CN" dirty="0"/>
              <a:t>=10,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cx,cy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Win_width</a:t>
            </a:r>
            <a:r>
              <a:rPr kumimoji="1" lang="en-US" altLang="zh-CN" dirty="0"/>
              <a:t>/2,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Win_height</a:t>
            </a:r>
            <a:r>
              <a:rPr kumimoji="1" lang="en-US" altLang="zh-CN" dirty="0"/>
              <a:t>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2EEA-DFF4-7D43-9460-722ADBA2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1844-15D6-F84A-86C8-A0913DAF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https://www.tutorialspoint.com/computer_graphics/2d_transformation.htm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https://medium.com/swlh/understanding-3d-matrix-transforms-with-pixijs-c76da3f8bd8</a:t>
            </a:r>
            <a:endParaRPr kumimoji="1" lang="en" altLang="zh-CN" dirty="0"/>
          </a:p>
          <a:p>
            <a:r>
              <a:rPr kumimoji="1" lang="en" altLang="zh-CN" dirty="0">
                <a:hlinkClick r:id="rId4"/>
              </a:rPr>
              <a:t>http://www.opengl-tutorial.org/beginners-tutorials/tutorial-3-matrices/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5445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18CB-DEFE-1E44-8A56-30D2B1E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9E6D-B1D4-1F49-8491-E04F66C7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齐次坐标系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复合变换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14A735-7354-F34D-A0EB-9105EB08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1" y="1538112"/>
            <a:ext cx="5450759" cy="1947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6F3F14-1C96-B040-AEE5-1400703A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81" y="3923939"/>
            <a:ext cx="4392538" cy="10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4818-C07B-4D42-8DAC-B8668C1F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zh-CN" altLang="en-US" dirty="0"/>
              <a:t>平移变换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1EE979-917D-4542-97CF-9B78C8989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960" y="1583047"/>
            <a:ext cx="2660852" cy="1274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F458C2-964A-1C4C-98C3-DAC34D02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33" y="1583047"/>
            <a:ext cx="4030051" cy="34911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765A0B-D90A-5142-9824-9831ADF0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39" y="3115418"/>
            <a:ext cx="2197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94C3-5C7A-EB48-B930-A30ADF41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缩放变换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AE4601E-7D6E-DF44-9D0E-0DB57509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594" y="1674476"/>
            <a:ext cx="4137228" cy="3352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911360-ACAD-DC46-AA9F-7B401F79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23" y="1577199"/>
            <a:ext cx="2045646" cy="16242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574268-B99C-C04C-90FD-ADAF574D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23" y="3581906"/>
            <a:ext cx="1639728" cy="16242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37EF7C-1938-0243-8796-2594A469DC9E}"/>
              </a:ext>
            </a:extLst>
          </p:cNvPr>
          <p:cNvSpPr txBox="1"/>
          <p:nvPr/>
        </p:nvSpPr>
        <p:spPr>
          <a:xfrm>
            <a:off x="514995" y="3581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整体缩放：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300A54-6E2A-AB44-A918-42E1ABBF5646}"/>
              </a:ext>
            </a:extLst>
          </p:cNvPr>
          <p:cNvSpPr txBox="1"/>
          <p:nvPr/>
        </p:nvSpPr>
        <p:spPr>
          <a:xfrm>
            <a:off x="467674" y="157719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缩放：</a:t>
            </a:r>
          </a:p>
        </p:txBody>
      </p:sp>
    </p:spTree>
    <p:extLst>
      <p:ext uri="{BB962C8B-B14F-4D97-AF65-F5344CB8AC3E}">
        <p14:creationId xmlns:p14="http://schemas.microsoft.com/office/powerpoint/2010/main" val="156996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9DDD6-76AD-BD48-BA0E-DE93CCB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旋转变换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6FA0CD-4800-1447-8B64-DA001EBBE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572" y="1625837"/>
            <a:ext cx="3544388" cy="3352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D1CFE7-2E87-874E-B2BB-1F28EF38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" y="2406852"/>
            <a:ext cx="3199391" cy="18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绘制实现基本二维几何操作程序。</a:t>
            </a:r>
          </a:p>
        </p:txBody>
      </p:sp>
      <p:pic>
        <p:nvPicPr>
          <p:cNvPr id="2" name="1618208121736712" descr="1618208121736712">
            <a:hlinkClick r:id="" action="ppaction://media"/>
            <a:extLst>
              <a:ext uri="{FF2B5EF4-FFF2-40B4-BE49-F238E27FC236}">
                <a16:creationId xmlns:a16="http://schemas.microsoft.com/office/drawing/2014/main" id="{C9013EC1-3046-0449-B858-C0A2C06FF8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0395" y="1982061"/>
            <a:ext cx="4283210" cy="32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6</a:t>
            </a:r>
          </a:p>
          <a:p>
            <a:r>
              <a:rPr lang="zh-CN" altLang="en-US" dirty="0"/>
              <a:t>实验名称：二维几何变换算法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实现基本二维几何变换操作。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实现基本</a:t>
            </a:r>
            <a:r>
              <a:rPr lang="en-US" altLang="zh-CN" dirty="0"/>
              <a:t>2</a:t>
            </a:r>
            <a:r>
              <a:rPr lang="zh-CN" altLang="en-US" dirty="0"/>
              <a:t>维矩阵操作（齐次坐标系）</a:t>
            </a:r>
            <a:endParaRPr lang="en-US" altLang="zh-CN" dirty="0"/>
          </a:p>
          <a:p>
            <a:pPr lvl="1"/>
            <a:r>
              <a:rPr lang="zh-CN" altLang="en-US" dirty="0"/>
              <a:t>实现平移变换，将</a:t>
            </a:r>
            <a:r>
              <a:rPr lang="en-US" altLang="zh-CN" dirty="0"/>
              <a:t>poly</a:t>
            </a:r>
            <a:r>
              <a:rPr lang="zh-CN" altLang="en-US" dirty="0"/>
              <a:t>中心移动回中心</a:t>
            </a:r>
            <a:endParaRPr lang="en-US" altLang="zh-CN" dirty="0"/>
          </a:p>
          <a:p>
            <a:pPr lvl="1"/>
            <a:r>
              <a:rPr lang="zh-CN" altLang="en-US" dirty="0"/>
              <a:t>实现缩放变换，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方向各缩放为原来的</a:t>
            </a:r>
            <a:r>
              <a:rPr lang="en-US" altLang="zh-CN" dirty="0"/>
              <a:t>0.99</a:t>
            </a:r>
          </a:p>
          <a:p>
            <a:pPr lvl="1"/>
            <a:r>
              <a:rPr lang="zh-CN" altLang="en-US" dirty="0"/>
              <a:t>实现旋转变换，旋转</a:t>
            </a:r>
            <a:r>
              <a:rPr lang="en-US" altLang="zh-CN" dirty="0"/>
              <a:t>0.05</a:t>
            </a:r>
            <a:r>
              <a:rPr lang="zh-CN" altLang="en-US" dirty="0"/>
              <a:t>度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poly</a:t>
            </a:r>
            <a:r>
              <a:rPr lang="zh-CN" altLang="en-US" dirty="0"/>
              <a:t>移动回原先位置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4987</TotalTime>
  <Words>258</Words>
  <Application>Microsoft Macintosh PowerPoint</Application>
  <PresentationFormat>全屏显示(16:10)</PresentationFormat>
  <Paragraphs>46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主题1</vt:lpstr>
      <vt:lpstr>实验课：二维变换 Practice for Computer Graphics：Transformation in 2D</vt:lpstr>
      <vt:lpstr>Outline</vt:lpstr>
      <vt:lpstr>2D Transformation</vt:lpstr>
      <vt:lpstr>平移变换</vt:lpstr>
      <vt:lpstr>缩放变换</vt:lpstr>
      <vt:lpstr>旋转变换</vt:lpstr>
      <vt:lpstr>实验练习</vt:lpstr>
      <vt:lpstr>实验练习</vt:lpstr>
      <vt:lpstr>实验练习</vt:lpstr>
      <vt:lpstr>附加题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74</cp:revision>
  <dcterms:created xsi:type="dcterms:W3CDTF">2021-03-02T03:11:22Z</dcterms:created>
  <dcterms:modified xsi:type="dcterms:W3CDTF">2021-04-12T12:12:33Z</dcterms:modified>
</cp:coreProperties>
</file>