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8" r:id="rId2"/>
    <p:sldId id="257" r:id="rId3"/>
    <p:sldId id="260" r:id="rId4"/>
    <p:sldId id="373" r:id="rId5"/>
    <p:sldId id="372" r:id="rId6"/>
    <p:sldId id="261" r:id="rId7"/>
    <p:sldId id="363" r:id="rId8"/>
    <p:sldId id="354" r:id="rId9"/>
    <p:sldId id="302" r:id="rId10"/>
    <p:sldId id="299" r:id="rId11"/>
    <p:sldId id="379" r:id="rId12"/>
    <p:sldId id="378" r:id="rId13"/>
    <p:sldId id="301" r:id="rId14"/>
    <p:sldId id="377" r:id="rId15"/>
    <p:sldId id="295" r:id="rId16"/>
    <p:sldId id="371" r:id="rId17"/>
    <p:sldId id="374" r:id="rId18"/>
    <p:sldId id="375" r:id="rId19"/>
    <p:sldId id="376" r:id="rId2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257"/>
            <p14:sldId id="260"/>
            <p14:sldId id="373"/>
            <p14:sldId id="372"/>
            <p14:sldId id="261"/>
            <p14:sldId id="363"/>
            <p14:sldId id="354"/>
            <p14:sldId id="302"/>
            <p14:sldId id="299"/>
            <p14:sldId id="379"/>
            <p14:sldId id="378"/>
            <p14:sldId id="301"/>
            <p14:sldId id="377"/>
            <p14:sldId id="295"/>
            <p14:sldId id="371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1"/>
    <p:restoredTop sz="95741"/>
  </p:normalViewPr>
  <p:slideViewPr>
    <p:cSldViewPr snapToGrid="0" snapToObjects="1">
      <p:cViewPr varScale="1">
        <p:scale>
          <a:sx n="131" d="100"/>
          <a:sy n="13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windows/walkthrough-creating-windows-desktop-applications-cpp?view=msvc-160&amp;viewFallbackFrom=vs-2019" TargetMode="External"/><Relationship Id="rId2" Type="http://schemas.openxmlformats.org/officeDocument/2006/relationships/hyperlink" Target="https://docs.microsoft.com/en-us/windows/win32/learnwin32/creating-a-wind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win32/direct2d/comparing-direct2d-and-gdi" TargetMode="External"/><Relationship Id="rId4" Type="http://schemas.openxmlformats.org/officeDocument/2006/relationships/hyperlink" Target="https://docs.microsoft.com/en-us/windows/win32/api/wingdi/nf-wingdi-setpix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li@cs.ec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51205901020@stu.ecn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计算机图形学 实验课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E123766-446B-744B-89FC-86727C7E0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图形编程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1C94E33-8CB4-1947-AC20-4A80A91EA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CN" sz="2667" dirty="0"/>
              <a:t>GDI</a:t>
            </a:r>
          </a:p>
          <a:p>
            <a:pPr lvl="1" eaLnBrk="1" hangingPunct="1">
              <a:defRPr/>
            </a:pPr>
            <a:r>
              <a:rPr lang="en-US" altLang="zh-CN" sz="2667" dirty="0"/>
              <a:t>DirectX</a:t>
            </a:r>
          </a:p>
          <a:p>
            <a:pPr lvl="1" eaLnBrk="1" hangingPunct="1">
              <a:defRPr/>
            </a:pPr>
            <a:r>
              <a:rPr lang="en-US" altLang="zh-CN" sz="2667" dirty="0"/>
              <a:t>OpenGL</a:t>
            </a:r>
          </a:p>
          <a:p>
            <a:pPr lvl="1" eaLnBrk="1" hangingPunct="1">
              <a:defRPr/>
            </a:pPr>
            <a:r>
              <a:rPr lang="en-US" altLang="zh-CN" sz="2667" dirty="0"/>
              <a:t>Vulkan</a:t>
            </a:r>
          </a:p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3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6DAF-4947-214D-A9E5-50D934E6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endParaRPr kumimoji="1" lang="zh-CN" altLang="en-US" dirty="0"/>
          </a:p>
        </p:txBody>
      </p:sp>
      <p:pic>
        <p:nvPicPr>
          <p:cNvPr id="4098" name="Picture 2" descr="a diagram that shows the windows graphics apis.">
            <a:extLst>
              <a:ext uri="{FF2B5EF4-FFF2-40B4-BE49-F238E27FC236}">
                <a16:creationId xmlns:a16="http://schemas.microsoft.com/office/drawing/2014/main" id="{EDBCC9F0-5F6F-144D-8729-AA10552AAD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57" y="1656640"/>
            <a:ext cx="6587085" cy="32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1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4051-F505-E145-B152-BC43A6A9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pic>
        <p:nvPicPr>
          <p:cNvPr id="3074" name="Picture 2" descr="figure 2 - evolution of gdi display rendering">
            <a:extLst>
              <a:ext uri="{FF2B5EF4-FFF2-40B4-BE49-F238E27FC236}">
                <a16:creationId xmlns:a16="http://schemas.microsoft.com/office/drawing/2014/main" id="{643272F0-DCED-3645-B1DC-C17DC26B9C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649480"/>
            <a:ext cx="7543800" cy="307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9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2926D28-126F-A04D-BE7C-4D113F33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</a:rPr>
              <a:t>Win32 API</a:t>
            </a:r>
            <a:r>
              <a:rPr lang="zh-CN" altLang="en-US" dirty="0">
                <a:latin typeface="Verdana" panose="020B0604030504040204" pitchFamily="34" charset="0"/>
              </a:rPr>
              <a:t>窗口</a:t>
            </a:r>
            <a:endParaRPr lang="zh-CN" altLang="en-US" dirty="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BA5255A-9DAF-CC47-9353-4F54D0B8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538112"/>
            <a:ext cx="7543800" cy="3352800"/>
          </a:xfrm>
        </p:spPr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Window</a:t>
            </a:r>
            <a:r>
              <a:rPr lang="zh-CN" altLang="en-US" dirty="0"/>
              <a:t>窗口。</a:t>
            </a:r>
          </a:p>
          <a:p>
            <a:r>
              <a:rPr lang="zh-CN" altLang="en-US" dirty="0"/>
              <a:t>注册</a:t>
            </a:r>
            <a:r>
              <a:rPr lang="en-US" altLang="zh-CN" dirty="0"/>
              <a:t>WNDCLASS</a:t>
            </a:r>
            <a:r>
              <a:rPr lang="zh-CN" altLang="en-US" dirty="0"/>
              <a:t>类</a:t>
            </a:r>
            <a:r>
              <a:rPr lang="en-US" altLang="zh-CN" dirty="0"/>
              <a:t>: </a:t>
            </a:r>
            <a:r>
              <a:rPr lang="en-US" altLang="zh-CN" dirty="0" err="1"/>
              <a:t>RegisterClass</a:t>
            </a:r>
            <a:endParaRPr lang="en-US" altLang="zh-CN" dirty="0"/>
          </a:p>
          <a:p>
            <a:pPr lvl="1"/>
            <a:r>
              <a:rPr lang="en-US" altLang="zh-CN" dirty="0"/>
              <a:t>CALLBACK</a:t>
            </a:r>
            <a:r>
              <a:rPr lang="zh-CN" altLang="en-US" dirty="0"/>
              <a:t>函数：</a:t>
            </a:r>
            <a:r>
              <a:rPr lang="en-US" altLang="zh-CN" dirty="0" err="1"/>
              <a:t>MsgProc</a:t>
            </a:r>
            <a:r>
              <a:rPr lang="en-US" altLang="zh-CN" dirty="0"/>
              <a:t>(HWND </a:t>
            </a:r>
            <a:r>
              <a:rPr lang="en-US" altLang="zh-CN" dirty="0" err="1"/>
              <a:t>hwnd</a:t>
            </a:r>
            <a:r>
              <a:rPr lang="en-US" altLang="zh-CN" dirty="0"/>
              <a:t>, UINT msg, WPARRAM </a:t>
            </a:r>
            <a:r>
              <a:rPr lang="en-US" altLang="zh-CN" dirty="0" err="1"/>
              <a:t>wParam</a:t>
            </a:r>
            <a:r>
              <a:rPr lang="en-US" altLang="zh-CN" dirty="0"/>
              <a:t>, </a:t>
            </a:r>
            <a:r>
              <a:rPr lang="en-US" altLang="zh-CN" dirty="0" err="1"/>
              <a:t>LPARAm</a:t>
            </a:r>
            <a:r>
              <a:rPr lang="en-US" altLang="zh-CN" dirty="0"/>
              <a:t> </a:t>
            </a:r>
            <a:r>
              <a:rPr lang="en-US" altLang="zh-CN" dirty="0" err="1"/>
              <a:t>lParam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创建窗口：</a:t>
            </a:r>
            <a:r>
              <a:rPr lang="en-US" altLang="zh-CN" dirty="0" err="1"/>
              <a:t>CreateWindow</a:t>
            </a:r>
            <a:r>
              <a:rPr lang="en-US" altLang="zh-CN" dirty="0"/>
              <a:t>(…)</a:t>
            </a:r>
          </a:p>
          <a:p>
            <a:r>
              <a:rPr lang="zh-CN" altLang="en-US" dirty="0"/>
              <a:t>现实窗口：</a:t>
            </a:r>
            <a:r>
              <a:rPr lang="en-US" altLang="zh-CN" dirty="0" err="1"/>
              <a:t>ShowWindow</a:t>
            </a:r>
            <a:r>
              <a:rPr lang="en-US" altLang="zh-CN" dirty="0"/>
              <a:t>(…)</a:t>
            </a:r>
          </a:p>
          <a:p>
            <a:r>
              <a:rPr lang="zh-CN" altLang="en-US" dirty="0"/>
              <a:t>消息处理循环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39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6434-8151-A64B-B356-0004E09C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Message-passing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4BA31-EDEE-8449-A24A-E5A79945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3749040" cy="3352800"/>
          </a:xfrm>
        </p:spPr>
        <p:txBody>
          <a:bodyPr/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messages</a:t>
            </a:r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pic>
        <p:nvPicPr>
          <p:cNvPr id="5122" name="Picture 2" descr="A simple Windows programming model">
            <a:extLst>
              <a:ext uri="{FF2B5EF4-FFF2-40B4-BE49-F238E27FC236}">
                <a16:creationId xmlns:a16="http://schemas.microsoft.com/office/drawing/2014/main" id="{D4F94601-F431-2B44-9E9C-D8EAE851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60" y="238836"/>
            <a:ext cx="3259165" cy="50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7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4E9E5C-68FA-F345-BB3B-F2FA6CCF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处理消息循环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5081494-B19A-A044-B265-3777CA058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538112"/>
            <a:ext cx="7543800" cy="335280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MSG msg:</a:t>
            </a:r>
          </a:p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GetMessage</a:t>
            </a:r>
            <a:r>
              <a:rPr lang="en-US" altLang="zh-CN" dirty="0"/>
              <a:t>(&amp;msg, NULL,0,0))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TranslateMessage</a:t>
            </a:r>
            <a:r>
              <a:rPr lang="en-US" altLang="zh-CN" dirty="0"/>
              <a:t>(&amp;msg)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DispatchMessage</a:t>
            </a:r>
            <a:r>
              <a:rPr lang="en-US" altLang="zh-CN" dirty="0"/>
              <a:t>(&amp;msg)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75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</a:t>
            </a:r>
            <a:r>
              <a:rPr lang="en-US" altLang="zh-CN" dirty="0"/>
              <a:t>API</a:t>
            </a:r>
            <a:r>
              <a:rPr lang="zh-CN" altLang="en-US" dirty="0"/>
              <a:t>制作基本画图板程序。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98CA63-9F4D-094E-BF33-C0A7F250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01" y="1976376"/>
            <a:ext cx="5273798" cy="31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实验名称：图形</a:t>
            </a:r>
            <a:r>
              <a:rPr lang="en-US" altLang="zh-CN" dirty="0"/>
              <a:t>API</a:t>
            </a:r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zh-CN" altLang="en-US" dirty="0"/>
              <a:t>实验目的：实现操作系统下图形</a:t>
            </a:r>
            <a:r>
              <a:rPr lang="en-US" altLang="zh-CN" dirty="0"/>
              <a:t>API</a:t>
            </a:r>
            <a:r>
              <a:rPr lang="zh-CN" altLang="en-US" dirty="0"/>
              <a:t>的基本绘制功能。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创建 </a:t>
            </a:r>
            <a:r>
              <a:rPr lang="en" altLang="zh-CN" dirty="0" err="1"/>
              <a:t>VisualStudio</a:t>
            </a:r>
            <a:r>
              <a:rPr lang="en" altLang="zh-CN" dirty="0"/>
              <a:t> </a:t>
            </a:r>
            <a:r>
              <a:rPr lang="zh-CN" altLang="en-US" dirty="0"/>
              <a:t>项目并配置</a:t>
            </a:r>
          </a:p>
          <a:p>
            <a:pPr lvl="1"/>
            <a:r>
              <a:rPr lang="zh-CN" altLang="en-US" dirty="0"/>
              <a:t>创建第一个窗体</a:t>
            </a:r>
          </a:p>
          <a:p>
            <a:pPr lvl="1"/>
            <a:r>
              <a:rPr lang="zh-CN" altLang="en-US" dirty="0"/>
              <a:t>定义窗体过程</a:t>
            </a:r>
            <a:r>
              <a:rPr lang="en-US" altLang="zh-CN" dirty="0"/>
              <a:t>(</a:t>
            </a:r>
            <a:r>
              <a:rPr lang="en" altLang="zh-CN" dirty="0"/>
              <a:t>Windows Procedure)</a:t>
            </a:r>
          </a:p>
          <a:p>
            <a:pPr lvl="1"/>
            <a:r>
              <a:rPr lang="zh-CN" altLang="en-US" dirty="0"/>
              <a:t>在窗体中使用</a:t>
            </a:r>
            <a:r>
              <a:rPr lang="en" altLang="zh-CN" dirty="0" err="1"/>
              <a:t>SetPixel</a:t>
            </a:r>
            <a:endParaRPr lang="en" altLang="zh-CN" dirty="0"/>
          </a:p>
          <a:p>
            <a:pPr lvl="1"/>
            <a:r>
              <a:rPr lang="zh-CN" altLang="en-US" dirty="0"/>
              <a:t>实现画笔工具</a:t>
            </a:r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3186-6928-B341-862A-83B37853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F29C5-31AD-124F-BFB6-CEF39833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https://docs.microsoft.com/en-us/windows/win32/learnwin32/creating-a-window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https://docs.microsoft.com/en-us/cpp/windows/walkthrough-creating-windows-desktop-applications-cpp?view=msvc-160&amp;viewFallbackFrom=vs-2019</a:t>
            </a:r>
            <a:endParaRPr kumimoji="1" lang="en" altLang="zh-CN" dirty="0"/>
          </a:p>
          <a:p>
            <a:r>
              <a:rPr kumimoji="1" lang="en" altLang="zh-CN" dirty="0">
                <a:hlinkClick r:id="rId4"/>
              </a:rPr>
              <a:t>https://docs.microsoft.com/en-us/windows/win32/api/wingdi/nf-wingdi-setpixel</a:t>
            </a:r>
            <a:endParaRPr kumimoji="1" lang="en" altLang="zh-CN" dirty="0"/>
          </a:p>
          <a:p>
            <a:r>
              <a:rPr kumimoji="1" lang="en" altLang="zh-CN" dirty="0">
                <a:hlinkClick r:id="rId5"/>
              </a:rPr>
              <a:t>https://docs.microsoft.com/en-us/windows/win32/direct2d/comparing-direct2d-and-gdi</a:t>
            </a:r>
            <a:endParaRPr kumimoji="1"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1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FCE36-CE11-5440-A7E5-B061DA7D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Bio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2D871-4527-0749-AB0A-F7457570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Dr.</a:t>
            </a:r>
            <a:r>
              <a:rPr kumimoji="1" lang="zh-CN" altLang="en-US" dirty="0"/>
              <a:t> </a:t>
            </a:r>
            <a:r>
              <a:rPr kumimoji="1" lang="en-US" altLang="zh-CN" dirty="0"/>
              <a:t>Yang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李洋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>
                <a:hlinkClick r:id="rId2"/>
              </a:rPr>
              <a:t>yli@cs.ecnu.edu.cn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ECNU</a:t>
            </a:r>
          </a:p>
          <a:p>
            <a:pPr lvl="2"/>
            <a:r>
              <a:rPr kumimoji="1" lang="zh-CN" altLang="en-US" dirty="0"/>
              <a:t>理科楼</a:t>
            </a:r>
            <a:r>
              <a:rPr kumimoji="1" lang="en-US" altLang="zh-CN" dirty="0"/>
              <a:t>B809</a:t>
            </a:r>
          </a:p>
          <a:p>
            <a:pPr lvl="1"/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interests:</a:t>
            </a:r>
          </a:p>
          <a:p>
            <a:pPr lvl="2"/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Vision</a:t>
            </a:r>
          </a:p>
          <a:p>
            <a:pPr lvl="2"/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pPr lvl="2"/>
            <a:r>
              <a:rPr kumimoji="1" lang="en-US" altLang="zh-CN" dirty="0"/>
              <a:t>3D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perception</a:t>
            </a:r>
          </a:p>
          <a:p>
            <a:pPr lvl="2"/>
            <a:r>
              <a:rPr kumimoji="1" lang="en-US" altLang="zh-CN" dirty="0"/>
              <a:t>Robotics</a:t>
            </a:r>
          </a:p>
          <a:p>
            <a:pPr lvl="2"/>
            <a:r>
              <a:rPr kumimoji="1" lang="en-US" altLang="zh-CN" dirty="0"/>
              <a:t>…</a:t>
            </a:r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ihpdep.github.io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384E6-8079-BB4B-AC19-78D9779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/>
              <a:t>Visual Perception and 3D Computer Vision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121E9-7C28-D249-A30D-834E714B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393E-9939-6848-B19F-DD38DB1A100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9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6F862-78C6-BB44-9B98-935BAF51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A74EE-1F4D-9D42-BB52-59BF4A9E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Tue.</a:t>
            </a:r>
            <a:r>
              <a:rPr kumimoji="1" lang="zh-CN" altLang="en-US" dirty="0"/>
              <a:t> </a:t>
            </a:r>
            <a:r>
              <a:rPr kumimoji="1" lang="en-US" altLang="zh-CN" dirty="0"/>
              <a:t>13:00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14:40</a:t>
            </a:r>
          </a:p>
          <a:p>
            <a:r>
              <a:rPr kumimoji="1" lang="en-US" altLang="zh-CN" dirty="0"/>
              <a:t>Place:</a:t>
            </a:r>
            <a:r>
              <a:rPr kumimoji="1" lang="zh-CN" altLang="en-US" dirty="0"/>
              <a:t> 理科大楼</a:t>
            </a:r>
            <a:r>
              <a:rPr kumimoji="1" lang="en-US" altLang="zh-CN" dirty="0"/>
              <a:t>B517</a:t>
            </a:r>
          </a:p>
          <a:p>
            <a:r>
              <a:rPr kumimoji="1" lang="zh-CN" altLang="en-US" dirty="0"/>
              <a:t>课程微信群</a:t>
            </a:r>
            <a:endParaRPr kumimoji="1" lang="en-US" altLang="zh-CN" dirty="0"/>
          </a:p>
          <a:p>
            <a:r>
              <a:rPr kumimoji="1" lang="en-US" altLang="zh-CN" dirty="0"/>
              <a:t>TA:</a:t>
            </a:r>
            <a:r>
              <a:rPr kumimoji="1" lang="zh-CN" altLang="en-US" dirty="0"/>
              <a:t> 涂再立，陶明沺</a:t>
            </a:r>
            <a:endParaRPr kumimoji="1" lang="en-US" altLang="zh-CN" dirty="0"/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2"/>
              </a:rPr>
              <a:t>51205901020@stu.ecnu.edu.cn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课程主页：大夏学堂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78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7FE7A-7C6F-BF4F-B54A-C0006910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0652F-8905-8F48-80A2-AB69B04A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课上完成实验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完成后举手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</a:t>
            </a:r>
            <a:r>
              <a:rPr kumimoji="1" lang="zh-CN" altLang="en-US" dirty="0"/>
              <a:t>会过来登记</a:t>
            </a:r>
            <a:endParaRPr kumimoji="1" lang="en-US" altLang="zh-CN" dirty="0"/>
          </a:p>
          <a:p>
            <a:r>
              <a:rPr kumimoji="1" lang="zh-CN" altLang="en-US" dirty="0"/>
              <a:t>课后大夏学堂中提交实验报告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尽量在课堂中完成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程序运行截图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关键代码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5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0348-6C2A-8E40-A5B3-E79DA8EA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</a:p>
          <a:p>
            <a:pPr lvl="1"/>
            <a:r>
              <a:rPr kumimoji="1" lang="en-US" altLang="zh-CN" dirty="0"/>
              <a:t>API</a:t>
            </a:r>
          </a:p>
          <a:p>
            <a:pPr lvl="1"/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</a:p>
          <a:p>
            <a:r>
              <a:rPr kumimoji="1" lang="en-US" altLang="zh-CN" dirty="0"/>
              <a:t>Exercise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Reference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0348-6C2A-8E40-A5B3-E79DA8EA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Application Programming Interface</a:t>
            </a:r>
          </a:p>
          <a:p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(Windows,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MacOS,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Linux)</a:t>
            </a:r>
            <a:r>
              <a:rPr kumimoji="1" lang="zh-CN" altLang="en-US" dirty="0"/>
              <a:t> </a:t>
            </a:r>
            <a:r>
              <a:rPr kumimoji="1" lang="en-US" altLang="zh-CN" dirty="0"/>
              <a:t>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APIs</a:t>
            </a:r>
          </a:p>
          <a:p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</a:p>
          <a:p>
            <a:pPr lvl="1"/>
            <a:r>
              <a:rPr kumimoji="1" lang="en-US" altLang="zh-CN" dirty="0"/>
              <a:t>Cocoa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MacOS</a:t>
            </a:r>
          </a:p>
          <a:p>
            <a:pPr lvl="1"/>
            <a:r>
              <a:rPr kumimoji="1" lang="en-US" altLang="zh-CN" dirty="0"/>
              <a:t>GDI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</a:p>
          <a:p>
            <a:pPr lvl="1"/>
            <a:r>
              <a:rPr kumimoji="1" lang="en-US" altLang="zh-CN" dirty="0" err="1"/>
              <a:t>Gtk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8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F2D09FA-C232-474A-9D1F-B761D379E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Architecture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72A3B255-E6A4-CF43-95FE-12E8C9D9CB7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1928" y="1657615"/>
            <a:ext cx="5099843" cy="315780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80851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22A6F1F-3277-6B47-A368-005161C28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Windows</a:t>
            </a:r>
            <a:r>
              <a:rPr lang="zh-CN" altLang="en-US" dirty="0"/>
              <a:t>编程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D42B09FE-7997-C247-9507-B2CEFC222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MFC</a:t>
            </a:r>
          </a:p>
          <a:p>
            <a:pPr lvl="1"/>
            <a:r>
              <a:rPr lang="zh-CN" altLang="en-US" dirty="0"/>
              <a:t>微软基础类库</a:t>
            </a:r>
          </a:p>
          <a:p>
            <a:pPr lvl="1"/>
            <a:r>
              <a:rPr lang="en-US" altLang="zh-CN" dirty="0"/>
              <a:t>MFC</a:t>
            </a:r>
            <a:r>
              <a:rPr lang="zh-CN" altLang="en-US" dirty="0"/>
              <a:t>是一个编程框架 </a:t>
            </a:r>
          </a:p>
          <a:p>
            <a:pPr lvl="1"/>
            <a:r>
              <a:rPr lang="zh-CN" altLang="en-US" dirty="0"/>
              <a:t>让程序员建立</a:t>
            </a:r>
            <a:r>
              <a:rPr lang="en-US" altLang="zh-CN" dirty="0"/>
              <a:t>Windows</a:t>
            </a:r>
            <a:r>
              <a:rPr lang="zh-CN" altLang="en-US" dirty="0"/>
              <a:t>下的应用程序 </a:t>
            </a:r>
          </a:p>
          <a:p>
            <a:pPr lvl="1"/>
            <a:r>
              <a:rPr lang="zh-CN" altLang="en-US" dirty="0"/>
              <a:t>界面</a:t>
            </a:r>
          </a:p>
          <a:p>
            <a:r>
              <a:rPr lang="en-US" altLang="zh-CN" dirty="0"/>
              <a:t>Win32 API</a:t>
            </a:r>
          </a:p>
          <a:p>
            <a:r>
              <a:rPr kumimoji="1" lang="en-US" altLang="zh-CN" dirty="0"/>
              <a:t>Universal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(UWP)</a:t>
            </a:r>
          </a:p>
          <a:p>
            <a:r>
              <a:rPr lang="en" altLang="zh-CN" dirty="0"/>
              <a:t>Windows Presentation Foundation (WPF) </a:t>
            </a:r>
            <a:endParaRPr kumimoji="1"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14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82190F-B52F-A440-9390-C5B96BD3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3A251FA-01E4-C74A-A0A5-2FF14AEA9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5" y="1538288"/>
            <a:ext cx="3438390" cy="3352800"/>
          </a:xfrm>
        </p:spPr>
        <p:txBody>
          <a:bodyPr/>
          <a:lstStyle/>
          <a:p>
            <a:r>
              <a:rPr lang="zh-CN" altLang="en-US" dirty="0"/>
              <a:t>每一种</a:t>
            </a:r>
            <a:r>
              <a:rPr lang="en-US" altLang="zh-CN" dirty="0"/>
              <a:t>API</a:t>
            </a:r>
            <a:r>
              <a:rPr lang="zh-CN" altLang="en-US" dirty="0"/>
              <a:t>都自成体系</a:t>
            </a:r>
            <a:endParaRPr lang="en-US" altLang="zh-CN" dirty="0"/>
          </a:p>
          <a:p>
            <a:r>
              <a:rPr lang="en-US" altLang="zh-CN" dirty="0"/>
              <a:t>MFC</a:t>
            </a:r>
            <a:r>
              <a:rPr lang="zh-CN" altLang="en-US" dirty="0"/>
              <a:t>是一个编程框架</a:t>
            </a:r>
            <a:endParaRPr lang="en-US" altLang="zh-CN" dirty="0"/>
          </a:p>
          <a:p>
            <a:pPr lvl="1"/>
            <a:r>
              <a:rPr lang="en-US" altLang="zh-CN" dirty="0"/>
              <a:t>XP</a:t>
            </a:r>
            <a:r>
              <a:rPr lang="zh-CN" altLang="en-US" dirty="0"/>
              <a:t>上看到大部分程序</a:t>
            </a:r>
            <a:endParaRPr lang="en-US" altLang="zh-CN" dirty="0"/>
          </a:p>
          <a:p>
            <a:pPr lvl="1"/>
            <a:r>
              <a:rPr lang="zh-CN" altLang="en-US" dirty="0"/>
              <a:t>具有很好地向下兼容性 </a:t>
            </a:r>
            <a:endParaRPr lang="en-US" altLang="zh-CN" dirty="0"/>
          </a:p>
          <a:p>
            <a:r>
              <a:rPr lang="zh-CN" altLang="en-US" dirty="0"/>
              <a:t>基于文档视类框架</a:t>
            </a:r>
          </a:p>
          <a:p>
            <a:pPr lvl="1"/>
            <a:r>
              <a:rPr lang="en" altLang="zh-CN" dirty="0" err="1"/>
              <a:t>OnDraw</a:t>
            </a:r>
            <a:r>
              <a:rPr lang="en" altLang="zh-CN" dirty="0"/>
              <a:t>()</a:t>
            </a:r>
          </a:p>
          <a:p>
            <a:pPr lvl="1"/>
            <a:r>
              <a:rPr lang="zh-CN" altLang="en-US" dirty="0"/>
              <a:t>调用</a:t>
            </a:r>
            <a:r>
              <a:rPr lang="en" altLang="zh-CN" dirty="0"/>
              <a:t>CDC</a:t>
            </a:r>
            <a:r>
              <a:rPr lang="zh-CN" altLang="en-US" dirty="0"/>
              <a:t>类的图元绘制函数</a:t>
            </a:r>
          </a:p>
          <a:p>
            <a:pPr lvl="1"/>
            <a:r>
              <a:rPr lang="zh-CN" altLang="en-US" dirty="0"/>
              <a:t>调用</a:t>
            </a:r>
            <a:r>
              <a:rPr lang="en" altLang="zh-CN" dirty="0" err="1"/>
              <a:t>OnTimer</a:t>
            </a:r>
            <a:r>
              <a:rPr lang="zh-CN" altLang="en-US" dirty="0"/>
              <a:t>制作简单动画</a:t>
            </a:r>
            <a:r>
              <a:rPr lang="en-US" altLang="zh-CN" dirty="0"/>
              <a:t>(</a:t>
            </a:r>
            <a:r>
              <a:rPr lang="en" altLang="zh-CN" dirty="0"/>
              <a:t>Invalidate)</a:t>
            </a:r>
          </a:p>
          <a:p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3A5FBBC-F4CD-6B4F-8093-28647F73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531" y="1538288"/>
            <a:ext cx="4675889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9636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3426</TotalTime>
  <Words>568</Words>
  <Application>Microsoft Macintosh PowerPoint</Application>
  <PresentationFormat>全屏显示(16:10)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Verdana</vt:lpstr>
      <vt:lpstr>主题1</vt:lpstr>
      <vt:lpstr>计算机图形学 实验课 Practice for Computer Graphics</vt:lpstr>
      <vt:lpstr>Short Bio</vt:lpstr>
      <vt:lpstr>About class</vt:lpstr>
      <vt:lpstr>About report</vt:lpstr>
      <vt:lpstr>Outline</vt:lpstr>
      <vt:lpstr>API</vt:lpstr>
      <vt:lpstr>The Architecture</vt:lpstr>
      <vt:lpstr>例子：Windows编程</vt:lpstr>
      <vt:lpstr>例子：MFC</vt:lpstr>
      <vt:lpstr>图形编程API</vt:lpstr>
      <vt:lpstr>Graphics API relations</vt:lpstr>
      <vt:lpstr>GDI and its implementation</vt:lpstr>
      <vt:lpstr>Win32 API窗口</vt:lpstr>
      <vt:lpstr>Message-passing model</vt:lpstr>
      <vt:lpstr>处理消息循环</vt:lpstr>
      <vt:lpstr>实验练习</vt:lpstr>
      <vt:lpstr>实验练习</vt:lpstr>
      <vt:lpstr>实验练习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29</cp:revision>
  <dcterms:created xsi:type="dcterms:W3CDTF">2021-03-02T03:11:22Z</dcterms:created>
  <dcterms:modified xsi:type="dcterms:W3CDTF">2021-03-08T13:58:34Z</dcterms:modified>
</cp:coreProperties>
</file>