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8" r:id="rId2"/>
    <p:sldId id="372" r:id="rId3"/>
    <p:sldId id="572" r:id="rId4"/>
    <p:sldId id="573" r:id="rId5"/>
    <p:sldId id="574" r:id="rId6"/>
    <p:sldId id="575" r:id="rId7"/>
    <p:sldId id="371" r:id="rId8"/>
    <p:sldId id="374" r:id="rId9"/>
    <p:sldId id="375" r:id="rId10"/>
    <p:sldId id="566" r:id="rId11"/>
    <p:sldId id="571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72"/>
            <p14:sldId id="573"/>
            <p14:sldId id="574"/>
            <p14:sldId id="575"/>
            <p14:sldId id="371"/>
            <p14:sldId id="374"/>
            <p14:sldId id="375"/>
            <p14:sldId id="566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 dirty="0"/>
            <a:t>Recall</a:t>
          </a:r>
          <a:endParaRPr lang="en-US" dirty="0"/>
        </a:p>
      </dgm:t>
    </dgm:pt>
    <dgm:pt modelId="{DF75CF4E-66F1-467B-A739-AC47168E4723}" type="parTrans" cxnId="{D743B567-DDCE-4F3F-A88B-4C6D7AED3B0E}">
      <dgm:prSet/>
      <dgm:spPr/>
      <dgm:t>
        <a:bodyPr/>
        <a:lstStyle/>
        <a:p>
          <a:endParaRPr lang="en-US"/>
        </a:p>
      </dgm:t>
    </dgm:pt>
    <dgm:pt modelId="{A72F2898-DC07-4CD9-BF22-273C74465941}" type="sibTrans" cxnId="{D743B567-DDCE-4F3F-A88B-4C6D7AED3B0E}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 dirty="0"/>
            <a:t>Exercise</a:t>
          </a:r>
          <a:endParaRPr lang="en-US" dirty="0"/>
        </a:p>
      </dgm:t>
    </dgm:pt>
    <dgm:pt modelId="{9F5778DD-FE04-4485-9E4B-51DE6408E7FB}" type="parTrans" cxnId="{AB15B49A-0BF2-49CD-864B-D4248DC93A39}">
      <dgm:prSet/>
      <dgm:spPr/>
      <dgm:t>
        <a:bodyPr/>
        <a:lstStyle/>
        <a:p>
          <a:endParaRPr lang="en-US"/>
        </a:p>
      </dgm:t>
    </dgm:pt>
    <dgm:pt modelId="{D289946D-05EC-4E71-83A6-DC7549A21D21}" type="sibTrans" cxnId="{AB15B49A-0BF2-49CD-864B-D4248DC93A39}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 dirty="0"/>
            <a:t>Reference</a:t>
          </a:r>
          <a:endParaRPr lang="en-US" dirty="0"/>
        </a:p>
      </dgm:t>
    </dgm:pt>
    <dgm:pt modelId="{F3E8563F-4F8A-4949-A0C7-4A1B86E164BA}" type="parTrans" cxnId="{F57694E0-F23D-4992-B074-1D8C30D9391E}">
      <dgm:prSet/>
      <dgm:spPr/>
      <dgm:t>
        <a:bodyPr/>
        <a:lstStyle/>
        <a:p>
          <a:endParaRPr lang="en-US"/>
        </a:p>
      </dgm:t>
    </dgm:pt>
    <dgm:pt modelId="{B8E5F589-BED4-4052-BBCF-5D4E4CC4C195}" type="sibTrans" cxnId="{F57694E0-F23D-4992-B074-1D8C30D9391E}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运行"/>
        </a:ext>
      </dgm:extLst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Recall</a:t>
          </a:r>
          <a:endParaRPr lang="en-US" sz="3600" kern="1200" dirty="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Exercise</a:t>
          </a:r>
          <a:endParaRPr lang="en-US" sz="3600" kern="1200" dirty="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Reference</a:t>
          </a:r>
          <a:endParaRPr lang="en-US" sz="3600" kern="1200" dirty="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Yccz1Ha34" TargetMode="External"/><Relationship Id="rId2" Type="http://schemas.openxmlformats.org/officeDocument/2006/relationships/hyperlink" Target="https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</a:t>
            </a:r>
            <a:r>
              <a:rPr kumimoji="1" lang="en-US" altLang="zh-CN" sz="4800" b="1" dirty="0"/>
              <a:t>Bezier</a:t>
            </a:r>
            <a:r>
              <a:rPr kumimoji="1" lang="zh-CN" altLang="en-US" sz="4800" b="1" dirty="0"/>
              <a:t>曲线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Bezier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Curve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我们已经学习了裁剪算法</a:t>
            </a:r>
            <a:endParaRPr kumimoji="1" lang="en-US" altLang="zh-CN" dirty="0"/>
          </a:p>
          <a:p>
            <a:r>
              <a:rPr kumimoji="1" lang="zh-CN" altLang="en-US" dirty="0"/>
              <a:t>也了解了</a:t>
            </a:r>
            <a:r>
              <a:rPr kumimoji="1" lang="en-US" altLang="zh-CN" dirty="0"/>
              <a:t>Bezier</a:t>
            </a:r>
            <a:r>
              <a:rPr kumimoji="1" lang="zh-CN" altLang="en-US" dirty="0"/>
              <a:t>曲线的生成算法</a:t>
            </a:r>
            <a:endParaRPr kumimoji="1" lang="en-US" altLang="zh-CN" dirty="0"/>
          </a:p>
          <a:p>
            <a:r>
              <a:rPr kumimoji="1" lang="zh-CN" altLang="en-US" dirty="0"/>
              <a:t>思考如何将裁剪算法应用到</a:t>
            </a:r>
            <a:r>
              <a:rPr kumimoji="1" lang="en-US" altLang="zh-CN" dirty="0"/>
              <a:t>Bezier</a:t>
            </a:r>
            <a:r>
              <a:rPr kumimoji="1" lang="zh-CN" altLang="en-US" dirty="0"/>
              <a:t>曲线中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2EEA-DFF4-7D43-9460-722ADBA2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11844-15D6-F84A-86C8-A0913DAF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https://en.wikipedia.org/wiki/B%C3%A9zier_curve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https://www.youtube.com/watch?v=pnYccz1Ha34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68BAB-11D6-460F-BF2D-17EF8C78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5445"/>
              </p:ext>
            </p:extLst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0EEA7-98E1-6343-AF8C-6D518086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Bezier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8F30C-AE40-1F49-9D4C-EAEDC1C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84F4C-1C83-BD48-BEAD-6B4726D6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42" y="1986656"/>
            <a:ext cx="4387715" cy="870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6CB3AC-B1CA-8849-A0F6-C36E5A46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87" y="4057303"/>
            <a:ext cx="4723346" cy="7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9282A-7516-4846-B1AC-0BF6E120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更直观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A5AAF-7708-7646-A30F-0FBAFEB0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Bezier</a:t>
            </a:r>
            <a:r>
              <a:rPr kumimoji="1" lang="zh-CN" altLang="en-US" dirty="0"/>
              <a:t>可以理解成递归插值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一次</a:t>
            </a:r>
            <a:r>
              <a:rPr kumimoji="1" lang="en-US" altLang="zh-CN" dirty="0"/>
              <a:t>Bezier</a:t>
            </a:r>
            <a:r>
              <a:rPr kumimoji="1" lang="zh-CN" altLang="en-US" dirty="0"/>
              <a:t>就是简单的线性插值：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6BFC7-4BA0-4B4C-AB0B-FB784F88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032000"/>
            <a:ext cx="5956300" cy="825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53485C-2BF4-6A40-905F-B3054D61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3818106"/>
            <a:ext cx="53467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D18A-F88D-BF40-9F27-FD615B0C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高次</a:t>
            </a:r>
            <a:r>
              <a:rPr kumimoji="1" lang="en-US" altLang="zh-CN" dirty="0"/>
              <a:t>Bezier</a:t>
            </a:r>
            <a:endParaRPr kumimoji="1" lang="zh-CN" altLang="en-US" dirty="0"/>
          </a:p>
        </p:txBody>
      </p:sp>
      <p:pic>
        <p:nvPicPr>
          <p:cNvPr id="4" name="Picture 2" descr="Animation of a quadratic Bézier curve, t in [0,1]">
            <a:extLst>
              <a:ext uri="{FF2B5EF4-FFF2-40B4-BE49-F238E27FC236}">
                <a16:creationId xmlns:a16="http://schemas.microsoft.com/office/drawing/2014/main" id="{7CFB85B2-3385-7842-B3CD-1112B602D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1" y="1601011"/>
            <a:ext cx="3748392" cy="15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nimation of a cubic Bézier curve, t in [0,1]">
            <a:extLst>
              <a:ext uri="{FF2B5EF4-FFF2-40B4-BE49-F238E27FC236}">
                <a16:creationId xmlns:a16="http://schemas.microsoft.com/office/drawing/2014/main" id="{0E70E609-8AAD-D748-9F63-798DF517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3686783"/>
            <a:ext cx="3381336" cy="140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imation of a quartic Bézier curve, t in [0,1]">
            <a:extLst>
              <a:ext uri="{FF2B5EF4-FFF2-40B4-BE49-F238E27FC236}">
                <a16:creationId xmlns:a16="http://schemas.microsoft.com/office/drawing/2014/main" id="{4413D18E-65B9-804B-8FCA-21DE70E2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68" y="3508173"/>
            <a:ext cx="3810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nstruction of a quadratic Bézier curve">
            <a:extLst>
              <a:ext uri="{FF2B5EF4-FFF2-40B4-BE49-F238E27FC236}">
                <a16:creationId xmlns:a16="http://schemas.microsoft.com/office/drawing/2014/main" id="{AB7E4580-0C87-5F49-AFCF-8B84BC64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234" y="1447800"/>
            <a:ext cx="4140740" cy="17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D15CE-E7A7-D549-95FF-F284D28A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绘制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261A6-4EE8-F64D-BF5C-1AA85679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使用参数</a:t>
            </a:r>
            <a:r>
              <a:rPr kumimoji="1" lang="en-US" altLang="zh-CN" dirty="0"/>
              <a:t>t</a:t>
            </a:r>
            <a:r>
              <a:rPr kumimoji="1" lang="zh-CN" altLang="en-US" dirty="0"/>
              <a:t>生成一系列的生成点</a:t>
            </a:r>
            <a:endParaRPr kumimoji="1" lang="en-US" altLang="zh-CN" dirty="0"/>
          </a:p>
          <a:p>
            <a:r>
              <a:rPr kumimoji="1" lang="zh-CN" altLang="en-US" dirty="0"/>
              <a:t>使用直线拟合曲线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48483-D92B-EF46-83B4-E507AF8A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79" y="2455958"/>
            <a:ext cx="3357014" cy="2676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5570A-EE25-F841-9AF4-9DD25D07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7" y="2532446"/>
            <a:ext cx="3505849" cy="26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4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</a:t>
            </a:r>
            <a:r>
              <a:rPr lang="en-US" altLang="zh-CN" dirty="0"/>
              <a:t>Bezier</a:t>
            </a:r>
            <a:r>
              <a:rPr lang="zh-CN" altLang="en-US" dirty="0"/>
              <a:t>曲线。</a:t>
            </a:r>
          </a:p>
        </p:txBody>
      </p:sp>
      <p:pic>
        <p:nvPicPr>
          <p:cNvPr id="2" name="1619316681322028" descr="1619316681322028">
            <a:hlinkClick r:id="" action="ppaction://media"/>
            <a:extLst>
              <a:ext uri="{FF2B5EF4-FFF2-40B4-BE49-F238E27FC236}">
                <a16:creationId xmlns:a16="http://schemas.microsoft.com/office/drawing/2014/main" id="{A3452BEC-F060-8C43-A8AC-84DC8F5129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7360" y="1967685"/>
            <a:ext cx="4250988" cy="32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实验名称：</a:t>
            </a:r>
            <a:r>
              <a:rPr lang="en-US" altLang="zh-CN" dirty="0"/>
              <a:t>Bezier</a:t>
            </a:r>
            <a:r>
              <a:rPr lang="zh-CN" altLang="en-US" dirty="0"/>
              <a:t>曲线算法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</a:t>
            </a:r>
            <a:r>
              <a:rPr lang="en-US" altLang="zh-CN" dirty="0"/>
              <a:t>Bezier</a:t>
            </a:r>
            <a:r>
              <a:rPr lang="zh-CN" altLang="en-US" dirty="0"/>
              <a:t>生成算法。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根据控制点生成</a:t>
            </a:r>
            <a:r>
              <a:rPr lang="en-US" altLang="zh-CN" dirty="0"/>
              <a:t>Bezier</a:t>
            </a:r>
            <a:r>
              <a:rPr lang="zh-CN" altLang="en-US" dirty="0"/>
              <a:t>曲线点</a:t>
            </a:r>
            <a:endParaRPr lang="en-US" altLang="zh-CN" dirty="0"/>
          </a:p>
          <a:p>
            <a:pPr lvl="1"/>
            <a:r>
              <a:rPr lang="zh-CN" altLang="en-US" dirty="0"/>
              <a:t>使用生成点绘制小线段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6623</TotalTime>
  <Words>199</Words>
  <Application>Microsoft Macintosh PowerPoint</Application>
  <PresentationFormat>全屏显示(16:10)</PresentationFormat>
  <Paragraphs>46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主题1</vt:lpstr>
      <vt:lpstr>实验课：Bezier曲线 Practice for Computer Graphics：Bezier Curve</vt:lpstr>
      <vt:lpstr>Outline</vt:lpstr>
      <vt:lpstr>Bezier曲线</vt:lpstr>
      <vt:lpstr>更直观</vt:lpstr>
      <vt:lpstr>高次Bezier</vt:lpstr>
      <vt:lpstr>绘制</vt:lpstr>
      <vt:lpstr>实验练习</vt:lpstr>
      <vt:lpstr>实验练习</vt:lpstr>
      <vt:lpstr>实验练习</vt:lpstr>
      <vt:lpstr>附加题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93</cp:revision>
  <dcterms:created xsi:type="dcterms:W3CDTF">2021-03-02T03:11:22Z</dcterms:created>
  <dcterms:modified xsi:type="dcterms:W3CDTF">2021-04-25T03:06:34Z</dcterms:modified>
</cp:coreProperties>
</file>