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5F8-898D-F941-8722-5FC3EFCC9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37D9-0445-194C-AE30-5980540BD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30E2-59C9-1C49-9970-507A804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A834-BFDB-FD4F-A5F6-48C4DA23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ABD6-A371-CD4B-AD10-78723E35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D0EF-D1A7-6C4A-B576-4513AC51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64522-1BB2-584D-B7CB-01EF49FE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E417-F90F-4140-AED1-C441B1F2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15B1-E1B5-DB4A-9EC5-5A3CE2CE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F87B-9644-2E4A-B93A-000859A7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8641E-EB87-E741-9EA7-2931384F7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84601-9847-BB4D-851D-9C0573759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3F15-204D-6249-9FA7-4061885C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88FC-F40C-8248-9A8F-F95CF626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FF1B-A8EA-604D-A65A-49F4D8CE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B9DD-D395-A94D-9617-56351C6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C2A8-E4C1-2E4C-B80B-62D3F26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28B2-B455-2547-A42E-8C76FDEE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FB66-7D1E-364D-A356-6BAC8D3E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7AD7-2DF9-8F4F-AF0F-5DA45E5E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0E60-A941-2F4E-9F29-B6FFDDBE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F1E48-6A88-B944-BC5F-E44CD7C9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468F-9BA3-C14C-B4B9-0657C97A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88B1-E49D-1A42-B53E-4CC6AC5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1CD6A-5EF3-EF49-BFAC-91E39E9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032-02CF-4546-8B1C-592183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F5FC-25F0-B84D-AD00-D584B2E15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F841-79CE-AE44-9FE5-748D3564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CB7E-2A22-8542-BF8D-C8425683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E6C42-6DE5-F74B-94EC-6D0BF2BA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AEEE-E589-2941-96C1-599F2648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558B-8263-7E47-B8F5-5008E1D4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CE85-CB4E-2448-9AA8-F3948B75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9B2B8-5453-3045-821F-99D8EF4C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A4DC4-8915-2849-9FBF-40F21EC76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2444-D965-7548-A85D-69B34D5A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8CD8B-E36F-4E40-A45A-EC221CD1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9959F-4679-844D-B649-148EFAD0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3FDC0-9462-0343-AC5A-6D891708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1319-2062-424A-8DB8-3E4D0E2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D5892-1E64-2440-B95A-03766CE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3BAA0-51AD-FB49-A957-0ADD014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25D4-0D62-3B41-BBC6-1BB22CD7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8A32B-5115-CD4A-8171-5AEB9FC4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49744-7BBF-8640-AE66-775F24B7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FE720-B43C-1541-A13D-8D0383E8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4C93-E08C-F644-AAF2-EBB3F1C1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CC3C-77D3-3444-A574-C723F485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1C5C3-E7B9-FE48-ADB8-D585E76F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BEB3-928C-E142-A180-7F0F0B20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EE81E-40AF-C045-9A61-62BFAAD0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6E96-6002-724A-8B07-590105EF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5753-7DA4-F54C-8328-940ED343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4F99E-8E14-2E4E-A638-93F4946E1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CE687-BF6A-B34E-84BE-C0061159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846-F9B8-324D-A3E0-93E980E7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03DF2-C7DF-F748-81E7-6F138F22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60EE-409F-D742-B2BE-0B33FB46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18048-2AD7-6B45-8AEB-6DD81A57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CD28-CD9F-014B-A488-06D3A675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47C5E-DDB6-4D43-A619-69F8EFDF8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5CADB-DAF7-994D-8276-3861CF05D58A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72D1-90B2-1E4E-8C6C-520D73A0D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C006-5FFD-3B42-AE14-7A01BB066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A890-42CF-9E46-BD5A-581A68BA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298-FB6E-F445-9235-58913849B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Sampling and batching in DGL</a:t>
            </a:r>
          </a:p>
        </p:txBody>
      </p:sp>
    </p:spTree>
    <p:extLst>
      <p:ext uri="{BB962C8B-B14F-4D97-AF65-F5344CB8AC3E}">
        <p14:creationId xmlns:p14="http://schemas.microsoft.com/office/powerpoint/2010/main" val="361408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batching in deep learning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what we do in CV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whole dataset is split into small batches.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Each time the model is trained on one batch only.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We call a loop over all the batches an epoch.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model is trained with one or more epochs.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we do batching generally?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Dataset is too big to fit into GPU memory.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What makes batching different in GNN?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 GNN, the observations are not independent with each other.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They can not be split to small batches directly.</a:t>
            </a:r>
          </a:p>
        </p:txBody>
      </p:sp>
    </p:spTree>
    <p:extLst>
      <p:ext uri="{BB962C8B-B14F-4D97-AF65-F5344CB8AC3E}">
        <p14:creationId xmlns:p14="http://schemas.microsoft.com/office/powerpoint/2010/main" val="321072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Batching in GNN</a:t>
            </a:r>
          </a:p>
          <a:p>
            <a:endParaRPr lang="en-US" dirty="0"/>
          </a:p>
          <a:p>
            <a:r>
              <a:rPr lang="en-US" dirty="0"/>
              <a:t>Batching in GNN is achieved by extracting sub graphs.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Split labels to small batches.</a:t>
            </a:r>
          </a:p>
          <a:p>
            <a:pPr marL="342900" indent="-342900">
              <a:buAutoNum type="arabicPeriod"/>
            </a:pPr>
            <a:r>
              <a:rPr lang="en-US" dirty="0"/>
              <a:t>For each batch of labels, a sub graph is extracted based on which prediction of the labels can be generated.</a:t>
            </a:r>
          </a:p>
          <a:p>
            <a:pPr marL="342900" indent="-342900">
              <a:buAutoNum type="arabicPeriod"/>
            </a:pPr>
            <a:r>
              <a:rPr lang="en-US" dirty="0"/>
              <a:t>Backpropagate based on the sub graph and update model.</a:t>
            </a:r>
          </a:p>
          <a:p>
            <a:pPr marL="342900" indent="-342900">
              <a:buAutoNum type="arabicPeriod"/>
            </a:pPr>
            <a:r>
              <a:rPr lang="en-US" dirty="0"/>
              <a:t>Iterate over all the batches and complete an epoch.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An example of extracting sub graph when labeled nodes are 4 and 6.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98F2-E17E-654B-98AD-F37807924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r="32500" b="53409"/>
          <a:stretch/>
        </p:blipFill>
        <p:spPr>
          <a:xfrm>
            <a:off x="7053942" y="3900054"/>
            <a:ext cx="2042556" cy="1420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202DD-738C-524C-A4E9-0D2204E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7" y="3275887"/>
            <a:ext cx="3918857" cy="293914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23C119E-2E9D-5F4C-94C7-8ABB36193CC2}"/>
              </a:ext>
            </a:extLst>
          </p:cNvPr>
          <p:cNvSpPr/>
          <p:nvPr/>
        </p:nvSpPr>
        <p:spPr>
          <a:xfrm>
            <a:off x="5545781" y="4574475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Blocks</a:t>
            </a:r>
          </a:p>
          <a:p>
            <a:endParaRPr lang="en-US" dirty="0"/>
          </a:p>
          <a:p>
            <a:r>
              <a:rPr lang="en-US" dirty="0"/>
              <a:t>A block is a bipartite graph generated from a sub graph to separate input nodes and output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nodes are those nodes we want to calculate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nodes are those nodes based on which we can calculate the output of the output nodes.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98F2-E17E-654B-98AD-F37807924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r="32500" b="53409"/>
          <a:stretch/>
        </p:blipFill>
        <p:spPr>
          <a:xfrm>
            <a:off x="7053942" y="2593771"/>
            <a:ext cx="2042556" cy="1420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202DD-738C-524C-A4E9-0D2204E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7" y="1969604"/>
            <a:ext cx="3918857" cy="293914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23C119E-2E9D-5F4C-94C7-8ABB36193CC2}"/>
              </a:ext>
            </a:extLst>
          </p:cNvPr>
          <p:cNvSpPr/>
          <p:nvPr/>
        </p:nvSpPr>
        <p:spPr>
          <a:xfrm>
            <a:off x="5545781" y="3268192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F5D1F5-8C78-314C-AB42-96F87281C059}"/>
              </a:ext>
            </a:extLst>
          </p:cNvPr>
          <p:cNvSpPr/>
          <p:nvPr/>
        </p:nvSpPr>
        <p:spPr>
          <a:xfrm>
            <a:off x="8823366" y="421574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14C63D-6407-5D47-AA6E-F6EDE8123D46}"/>
              </a:ext>
            </a:extLst>
          </p:cNvPr>
          <p:cNvSpPr/>
          <p:nvPr/>
        </p:nvSpPr>
        <p:spPr>
          <a:xfrm>
            <a:off x="8823366" y="475722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474012-BCAA-1248-A757-140D2E865D99}"/>
              </a:ext>
            </a:extLst>
          </p:cNvPr>
          <p:cNvSpPr/>
          <p:nvPr/>
        </p:nvSpPr>
        <p:spPr>
          <a:xfrm>
            <a:off x="7906987" y="421574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73ECDE-85F5-F543-AACC-EF4F5E8EAD5D}"/>
              </a:ext>
            </a:extLst>
          </p:cNvPr>
          <p:cNvSpPr/>
          <p:nvPr/>
        </p:nvSpPr>
        <p:spPr>
          <a:xfrm>
            <a:off x="7906987" y="475722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5F6C63-8796-434B-8D0B-73E4C07C5459}"/>
              </a:ext>
            </a:extLst>
          </p:cNvPr>
          <p:cNvSpPr/>
          <p:nvPr/>
        </p:nvSpPr>
        <p:spPr>
          <a:xfrm>
            <a:off x="7932715" y="5277753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1411CA-8CCF-AA47-852A-C2E6144BDE44}"/>
              </a:ext>
            </a:extLst>
          </p:cNvPr>
          <p:cNvSpPr/>
          <p:nvPr/>
        </p:nvSpPr>
        <p:spPr>
          <a:xfrm>
            <a:off x="7906987" y="6360713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263B3A-0A83-B845-93F4-E1C8CB9AED7E}"/>
              </a:ext>
            </a:extLst>
          </p:cNvPr>
          <p:cNvSpPr/>
          <p:nvPr/>
        </p:nvSpPr>
        <p:spPr>
          <a:xfrm>
            <a:off x="7932715" y="5819233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A26452-F600-DD48-897C-8BE4A80BAE29}"/>
              </a:ext>
            </a:extLst>
          </p:cNvPr>
          <p:cNvSpPr/>
          <p:nvPr/>
        </p:nvSpPr>
        <p:spPr>
          <a:xfrm>
            <a:off x="7374576" y="4013863"/>
            <a:ext cx="2196935" cy="284413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E6F55F3-8A2A-BA4E-9D17-F657845AB3CC}"/>
              </a:ext>
            </a:extLst>
          </p:cNvPr>
          <p:cNvSpPr/>
          <p:nvPr/>
        </p:nvSpPr>
        <p:spPr>
          <a:xfrm>
            <a:off x="7683335" y="4108862"/>
            <a:ext cx="706581" cy="264819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50AB91E-6632-9543-9BDE-5B84BE1227F4}"/>
              </a:ext>
            </a:extLst>
          </p:cNvPr>
          <p:cNvSpPr/>
          <p:nvPr/>
        </p:nvSpPr>
        <p:spPr>
          <a:xfrm>
            <a:off x="8613568" y="4108862"/>
            <a:ext cx="626424" cy="116889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5FA18-2EEC-EC45-83CF-4A8313218814}"/>
              </a:ext>
            </a:extLst>
          </p:cNvPr>
          <p:cNvSpPr txBox="1"/>
          <p:nvPr/>
        </p:nvSpPr>
        <p:spPr>
          <a:xfrm>
            <a:off x="8692738" y="6414154"/>
            <a:ext cx="70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 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B1FE0-04F8-D44F-8480-D4E0B255BD36}"/>
              </a:ext>
            </a:extLst>
          </p:cNvPr>
          <p:cNvCxnSpPr>
            <a:stCxn id="12" idx="6"/>
            <a:endCxn id="7" idx="2"/>
          </p:cNvCxnSpPr>
          <p:nvPr/>
        </p:nvCxnSpPr>
        <p:spPr>
          <a:xfrm flipV="1">
            <a:off x="8205847" y="4352306"/>
            <a:ext cx="617519" cy="106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0AB0C-A3EE-F94B-B75C-C0DBF0DFFBDB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8205847" y="4893786"/>
            <a:ext cx="617519" cy="52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A6746-08F5-0F40-B31D-620EB941B4A8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V="1">
            <a:off x="8180119" y="4352306"/>
            <a:ext cx="643247" cy="214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3C3904-76B4-B648-9273-CD30F17F076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V="1">
            <a:off x="8180119" y="4893786"/>
            <a:ext cx="643247" cy="160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14A5F8-E9DF-0B42-A572-D34ED0143EF6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V="1">
            <a:off x="8205847" y="4893786"/>
            <a:ext cx="617519" cy="106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4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Blocks</a:t>
            </a:r>
          </a:p>
          <a:p>
            <a:endParaRPr lang="en-US" dirty="0"/>
          </a:p>
          <a:p>
            <a:r>
              <a:rPr lang="en-US" dirty="0"/>
              <a:t>Example of blocks for two layers.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698F2-E17E-654B-98AD-F37807924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r="32500" b="53409"/>
          <a:stretch/>
        </p:blipFill>
        <p:spPr>
          <a:xfrm>
            <a:off x="8959932" y="1315140"/>
            <a:ext cx="2042556" cy="1420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202DD-738C-524C-A4E9-0D2204E5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" y="1319504"/>
            <a:ext cx="3918857" cy="2939143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23C119E-2E9D-5F4C-94C7-8ABB36193CC2}"/>
              </a:ext>
            </a:extLst>
          </p:cNvPr>
          <p:cNvSpPr/>
          <p:nvPr/>
        </p:nvSpPr>
        <p:spPr>
          <a:xfrm>
            <a:off x="3931915" y="1552647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A26452-F600-DD48-897C-8BE4A80BAE29}"/>
              </a:ext>
            </a:extLst>
          </p:cNvPr>
          <p:cNvSpPr/>
          <p:nvPr/>
        </p:nvSpPr>
        <p:spPr>
          <a:xfrm>
            <a:off x="9155874" y="3728863"/>
            <a:ext cx="2196935" cy="284413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50AB91E-6632-9543-9BDE-5B84BE1227F4}"/>
              </a:ext>
            </a:extLst>
          </p:cNvPr>
          <p:cNvSpPr/>
          <p:nvPr/>
        </p:nvSpPr>
        <p:spPr>
          <a:xfrm>
            <a:off x="10394866" y="3823863"/>
            <a:ext cx="626424" cy="76642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5FA18-2EEC-EC45-83CF-4A8313218814}"/>
              </a:ext>
            </a:extLst>
          </p:cNvPr>
          <p:cNvSpPr txBox="1"/>
          <p:nvPr/>
        </p:nvSpPr>
        <p:spPr>
          <a:xfrm>
            <a:off x="10474036" y="6129154"/>
            <a:ext cx="70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5CC07A-D59B-864B-9EB3-C1C282BE3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990" y="1315140"/>
            <a:ext cx="3353691" cy="251788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F1739994-2019-9C42-AEB1-A12F1B05FD54}"/>
              </a:ext>
            </a:extLst>
          </p:cNvPr>
          <p:cNvSpPr/>
          <p:nvPr/>
        </p:nvSpPr>
        <p:spPr>
          <a:xfrm>
            <a:off x="7683335" y="1554318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88695D-E79C-DB4F-9A2D-475170D94A40}"/>
              </a:ext>
            </a:extLst>
          </p:cNvPr>
          <p:cNvSpPr/>
          <p:nvPr/>
        </p:nvSpPr>
        <p:spPr>
          <a:xfrm>
            <a:off x="5555675" y="3738763"/>
            <a:ext cx="2196935" cy="311923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3D951BA-34A5-6F44-A945-8BACAA0B1904}"/>
              </a:ext>
            </a:extLst>
          </p:cNvPr>
          <p:cNvSpPr/>
          <p:nvPr/>
        </p:nvSpPr>
        <p:spPr>
          <a:xfrm>
            <a:off x="6873837" y="3833763"/>
            <a:ext cx="682826" cy="160691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6AB862-73EE-684C-B918-2AA383EBDAC1}"/>
              </a:ext>
            </a:extLst>
          </p:cNvPr>
          <p:cNvSpPr txBox="1"/>
          <p:nvPr/>
        </p:nvSpPr>
        <p:spPr>
          <a:xfrm>
            <a:off x="6873837" y="6578436"/>
            <a:ext cx="706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 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A09A34-7DB1-6F44-B10C-CB372AA68BAF}"/>
              </a:ext>
            </a:extLst>
          </p:cNvPr>
          <p:cNvSpPr/>
          <p:nvPr/>
        </p:nvSpPr>
        <p:spPr>
          <a:xfrm>
            <a:off x="6084000" y="3939898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A830E-8951-8E43-9680-7C8893E1E246}"/>
              </a:ext>
            </a:extLst>
          </p:cNvPr>
          <p:cNvSpPr/>
          <p:nvPr/>
        </p:nvSpPr>
        <p:spPr>
          <a:xfrm>
            <a:off x="6084000" y="422476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779380-FD97-1449-9193-FAA7DFA830F9}"/>
              </a:ext>
            </a:extLst>
          </p:cNvPr>
          <p:cNvSpPr/>
          <p:nvPr/>
        </p:nvSpPr>
        <p:spPr>
          <a:xfrm>
            <a:off x="6084000" y="4500550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A10395-33B7-784E-AA61-BDE7D76AB165}"/>
              </a:ext>
            </a:extLst>
          </p:cNvPr>
          <p:cNvSpPr/>
          <p:nvPr/>
        </p:nvSpPr>
        <p:spPr>
          <a:xfrm>
            <a:off x="6084000" y="5070269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D0BA52-DBF8-2042-9184-D80557C359EE}"/>
              </a:ext>
            </a:extLst>
          </p:cNvPr>
          <p:cNvSpPr/>
          <p:nvPr/>
        </p:nvSpPr>
        <p:spPr>
          <a:xfrm>
            <a:off x="6084000" y="4785413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A59319E-23E4-8946-9D6D-735CF2927F89}"/>
              </a:ext>
            </a:extLst>
          </p:cNvPr>
          <p:cNvSpPr/>
          <p:nvPr/>
        </p:nvSpPr>
        <p:spPr>
          <a:xfrm>
            <a:off x="5912025" y="3833019"/>
            <a:ext cx="682826" cy="302241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4E917E-1039-9341-A46E-A00C36DD5249}"/>
              </a:ext>
            </a:extLst>
          </p:cNvPr>
          <p:cNvSpPr/>
          <p:nvPr/>
        </p:nvSpPr>
        <p:spPr>
          <a:xfrm>
            <a:off x="6084000" y="5351261"/>
            <a:ext cx="273132" cy="273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FBBD81-6D52-E84C-B0A6-1C5B9C1B2E88}"/>
              </a:ext>
            </a:extLst>
          </p:cNvPr>
          <p:cNvSpPr/>
          <p:nvPr/>
        </p:nvSpPr>
        <p:spPr>
          <a:xfrm>
            <a:off x="6084000" y="5646541"/>
            <a:ext cx="273132" cy="273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2D2373-54B5-CA47-949B-32D949E33A5F}"/>
              </a:ext>
            </a:extLst>
          </p:cNvPr>
          <p:cNvSpPr/>
          <p:nvPr/>
        </p:nvSpPr>
        <p:spPr>
          <a:xfrm>
            <a:off x="6084000" y="5927529"/>
            <a:ext cx="273132" cy="273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FAF224-A0EF-484A-A9D2-43BA2487814A}"/>
              </a:ext>
            </a:extLst>
          </p:cNvPr>
          <p:cNvSpPr/>
          <p:nvPr/>
        </p:nvSpPr>
        <p:spPr>
          <a:xfrm>
            <a:off x="6084000" y="6208515"/>
            <a:ext cx="273132" cy="2731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B067ED-CDA8-3B40-8989-F9C75C8335E7}"/>
              </a:ext>
            </a:extLst>
          </p:cNvPr>
          <p:cNvSpPr/>
          <p:nvPr/>
        </p:nvSpPr>
        <p:spPr>
          <a:xfrm>
            <a:off x="6084000" y="6480641"/>
            <a:ext cx="273600" cy="273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681E-7554-E646-B147-8DC0E99F7791}"/>
              </a:ext>
            </a:extLst>
          </p:cNvPr>
          <p:cNvSpPr txBox="1"/>
          <p:nvPr/>
        </p:nvSpPr>
        <p:spPr>
          <a:xfrm>
            <a:off x="6077911" y="6501491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546030-12C4-FE43-85C3-C209C81CDEDB}"/>
              </a:ext>
            </a:extLst>
          </p:cNvPr>
          <p:cNvSpPr/>
          <p:nvPr/>
        </p:nvSpPr>
        <p:spPr>
          <a:xfrm>
            <a:off x="7077648" y="393685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4CF1A5-A9B8-8E42-84DE-1A5CE1622A77}"/>
              </a:ext>
            </a:extLst>
          </p:cNvPr>
          <p:cNvSpPr/>
          <p:nvPr/>
        </p:nvSpPr>
        <p:spPr>
          <a:xfrm>
            <a:off x="7077648" y="4221712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EEF0C2B-8619-B54B-8DB9-DDBC81310053}"/>
              </a:ext>
            </a:extLst>
          </p:cNvPr>
          <p:cNvSpPr/>
          <p:nvPr/>
        </p:nvSpPr>
        <p:spPr>
          <a:xfrm>
            <a:off x="7077648" y="4497502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D2E7D23-E434-544D-ABA6-AE2190328CD3}"/>
              </a:ext>
            </a:extLst>
          </p:cNvPr>
          <p:cNvSpPr/>
          <p:nvPr/>
        </p:nvSpPr>
        <p:spPr>
          <a:xfrm>
            <a:off x="7077648" y="5067221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802FE0-ACC8-AB4B-B6C8-1328140754AE}"/>
              </a:ext>
            </a:extLst>
          </p:cNvPr>
          <p:cNvSpPr/>
          <p:nvPr/>
        </p:nvSpPr>
        <p:spPr>
          <a:xfrm>
            <a:off x="7077648" y="4782365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4E2362E-B22F-F242-A84F-BE1F7BDECF93}"/>
              </a:ext>
            </a:extLst>
          </p:cNvPr>
          <p:cNvSpPr/>
          <p:nvPr/>
        </p:nvSpPr>
        <p:spPr>
          <a:xfrm>
            <a:off x="9433957" y="3833019"/>
            <a:ext cx="682826" cy="160691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C9CAE2-6BF4-CC45-8327-0F2FC86A6C80}"/>
              </a:ext>
            </a:extLst>
          </p:cNvPr>
          <p:cNvSpPr/>
          <p:nvPr/>
        </p:nvSpPr>
        <p:spPr>
          <a:xfrm>
            <a:off x="9637768" y="3936106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A8A1E1-B837-3347-AD16-8B8CEB009AA8}"/>
              </a:ext>
            </a:extLst>
          </p:cNvPr>
          <p:cNvSpPr/>
          <p:nvPr/>
        </p:nvSpPr>
        <p:spPr>
          <a:xfrm>
            <a:off x="9637768" y="4220968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926EF7-D31B-1B4A-AB03-833494785F91}"/>
              </a:ext>
            </a:extLst>
          </p:cNvPr>
          <p:cNvSpPr/>
          <p:nvPr/>
        </p:nvSpPr>
        <p:spPr>
          <a:xfrm>
            <a:off x="9637768" y="4496758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E2681D-772F-CD4C-9C26-D41349B80FE6}"/>
              </a:ext>
            </a:extLst>
          </p:cNvPr>
          <p:cNvSpPr/>
          <p:nvPr/>
        </p:nvSpPr>
        <p:spPr>
          <a:xfrm>
            <a:off x="9637768" y="5066477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12375C-D320-C842-954A-BCDDF269D753}"/>
              </a:ext>
            </a:extLst>
          </p:cNvPr>
          <p:cNvSpPr/>
          <p:nvPr/>
        </p:nvSpPr>
        <p:spPr>
          <a:xfrm>
            <a:off x="9637768" y="4781621"/>
            <a:ext cx="273132" cy="27313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DA3F14-6A9B-0142-8951-2DF16A0B2F3B}"/>
              </a:ext>
            </a:extLst>
          </p:cNvPr>
          <p:cNvSpPr/>
          <p:nvPr/>
        </p:nvSpPr>
        <p:spPr>
          <a:xfrm>
            <a:off x="10549120" y="3933058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77449D7-05DA-F044-8AD9-C7F937E0C785}"/>
              </a:ext>
            </a:extLst>
          </p:cNvPr>
          <p:cNvSpPr/>
          <p:nvPr/>
        </p:nvSpPr>
        <p:spPr>
          <a:xfrm>
            <a:off x="10549120" y="4217920"/>
            <a:ext cx="273132" cy="2731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205EC2-3B90-4147-9D5A-F8D790B8D7FE}"/>
              </a:ext>
            </a:extLst>
          </p:cNvPr>
          <p:cNvSpPr txBox="1"/>
          <p:nvPr/>
        </p:nvSpPr>
        <p:spPr>
          <a:xfrm>
            <a:off x="5800431" y="3429000"/>
            <a:ext cx="988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nodes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908C15-3BCE-D84D-87C1-F5CC18B587E5}"/>
              </a:ext>
            </a:extLst>
          </p:cNvPr>
          <p:cNvSpPr txBox="1"/>
          <p:nvPr/>
        </p:nvSpPr>
        <p:spPr>
          <a:xfrm>
            <a:off x="6791031" y="3429000"/>
            <a:ext cx="988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nodes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5F7218-3F3D-B94E-907A-8F1EC922EE24}"/>
              </a:ext>
            </a:extLst>
          </p:cNvPr>
          <p:cNvSpPr txBox="1"/>
          <p:nvPr/>
        </p:nvSpPr>
        <p:spPr>
          <a:xfrm>
            <a:off x="9356431" y="3429000"/>
            <a:ext cx="988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nodes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B7E27C-4B32-734F-A5BD-5154B8A39C90}"/>
              </a:ext>
            </a:extLst>
          </p:cNvPr>
          <p:cNvSpPr txBox="1"/>
          <p:nvPr/>
        </p:nvSpPr>
        <p:spPr>
          <a:xfrm>
            <a:off x="10347031" y="3429000"/>
            <a:ext cx="988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Output nodes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13C4BF-73B0-0446-831C-BC06F33E1F8B}"/>
              </a:ext>
            </a:extLst>
          </p:cNvPr>
          <p:cNvCxnSpPr>
            <a:stCxn id="41" idx="6"/>
            <a:endCxn id="45" idx="2"/>
          </p:cNvCxnSpPr>
          <p:nvPr/>
        </p:nvCxnSpPr>
        <p:spPr>
          <a:xfrm flipV="1">
            <a:off x="6357600" y="4634068"/>
            <a:ext cx="720048" cy="1983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7B7BAE-08D1-3642-9A9A-07989A0600A1}"/>
              </a:ext>
            </a:extLst>
          </p:cNvPr>
          <p:cNvCxnSpPr>
            <a:stCxn id="40" idx="6"/>
            <a:endCxn id="45" idx="2"/>
          </p:cNvCxnSpPr>
          <p:nvPr/>
        </p:nvCxnSpPr>
        <p:spPr>
          <a:xfrm flipV="1">
            <a:off x="6357132" y="4634068"/>
            <a:ext cx="720516" cy="17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A6F810-291D-064D-A15D-0D5838670305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 flipV="1">
            <a:off x="6357132" y="4634068"/>
            <a:ext cx="720516" cy="143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BA7F61-1B17-784A-8FDD-D8A477857D9C}"/>
              </a:ext>
            </a:extLst>
          </p:cNvPr>
          <p:cNvCxnSpPr>
            <a:cxnSpLocks/>
            <a:stCxn id="38" idx="6"/>
            <a:endCxn id="47" idx="2"/>
          </p:cNvCxnSpPr>
          <p:nvPr/>
        </p:nvCxnSpPr>
        <p:spPr>
          <a:xfrm flipV="1">
            <a:off x="6357132" y="4918931"/>
            <a:ext cx="720516" cy="86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95F761-6840-7345-9485-A0A7A1220330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 flipV="1">
            <a:off x="6357132" y="4918931"/>
            <a:ext cx="720516" cy="56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CBABB5-ED03-1446-8F49-AFEA27D1FFFB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6357132" y="4634068"/>
            <a:ext cx="720516" cy="57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CCB7D3-717B-2F41-8CF9-7F3AC1645480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 flipV="1">
            <a:off x="6357132" y="4634068"/>
            <a:ext cx="720516" cy="28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3B5149-5FA8-C54E-9888-C67DD0DB8D22}"/>
              </a:ext>
            </a:extLst>
          </p:cNvPr>
          <p:cNvCxnSpPr>
            <a:cxnSpLocks/>
            <a:stCxn id="31" idx="6"/>
            <a:endCxn id="46" idx="2"/>
          </p:cNvCxnSpPr>
          <p:nvPr/>
        </p:nvCxnSpPr>
        <p:spPr>
          <a:xfrm>
            <a:off x="6357132" y="4076464"/>
            <a:ext cx="720516" cy="1127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E49B62-0EF4-7241-ADA8-C69FA33F5E02}"/>
              </a:ext>
            </a:extLst>
          </p:cNvPr>
          <p:cNvCxnSpPr>
            <a:cxnSpLocks/>
            <a:stCxn id="31" idx="6"/>
            <a:endCxn id="47" idx="2"/>
          </p:cNvCxnSpPr>
          <p:nvPr/>
        </p:nvCxnSpPr>
        <p:spPr>
          <a:xfrm>
            <a:off x="6357132" y="4076464"/>
            <a:ext cx="720516" cy="84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3882A4-3DFF-F04F-833B-D338E3381088}"/>
              </a:ext>
            </a:extLst>
          </p:cNvPr>
          <p:cNvCxnSpPr>
            <a:cxnSpLocks/>
            <a:stCxn id="31" idx="6"/>
            <a:endCxn id="45" idx="2"/>
          </p:cNvCxnSpPr>
          <p:nvPr/>
        </p:nvCxnSpPr>
        <p:spPr>
          <a:xfrm>
            <a:off x="6357132" y="4076464"/>
            <a:ext cx="720516" cy="557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AC2324-F09D-6042-9E1C-8C2BE1A2F4EC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6357132" y="4361326"/>
            <a:ext cx="720516" cy="27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896056-5688-404C-9655-A61B5458F585}"/>
              </a:ext>
            </a:extLst>
          </p:cNvPr>
          <p:cNvCxnSpPr>
            <a:cxnSpLocks/>
            <a:stCxn id="32" idx="6"/>
            <a:endCxn id="47" idx="2"/>
          </p:cNvCxnSpPr>
          <p:nvPr/>
        </p:nvCxnSpPr>
        <p:spPr>
          <a:xfrm>
            <a:off x="6357132" y="4361326"/>
            <a:ext cx="720516" cy="55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AAF49F-67EF-0B4B-BD4C-963B3C13C2F1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 flipV="1">
            <a:off x="6357132" y="4073416"/>
            <a:ext cx="720516" cy="113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23D440-97AD-E64E-A14C-EC24E46BA1EE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 flipV="1">
            <a:off x="6357132" y="4073416"/>
            <a:ext cx="720516" cy="56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EE98F2-A7A2-4E4B-A8E3-07D4E189F4E5}"/>
              </a:ext>
            </a:extLst>
          </p:cNvPr>
          <p:cNvCxnSpPr>
            <a:cxnSpLocks/>
            <a:stCxn id="33" idx="6"/>
            <a:endCxn id="44" idx="2"/>
          </p:cNvCxnSpPr>
          <p:nvPr/>
        </p:nvCxnSpPr>
        <p:spPr>
          <a:xfrm flipV="1">
            <a:off x="6357132" y="4358278"/>
            <a:ext cx="720516" cy="27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56D4562-3897-9F4D-9C44-94AE73E0EF2C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 flipV="1">
            <a:off x="6357132" y="4073416"/>
            <a:ext cx="720516" cy="84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A624A66-EA87-3D45-8EEA-49ADE50D9590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>
          <a:xfrm flipV="1">
            <a:off x="6357132" y="4358278"/>
            <a:ext cx="720516" cy="56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AF7F749-9F8C-DF4A-917F-38ED2FE0012D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 flipV="1">
            <a:off x="9910900" y="4069624"/>
            <a:ext cx="638220" cy="113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FDF4981-850B-8840-A73F-B6F5EFF85CD8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 flipV="1">
            <a:off x="9910900" y="4069624"/>
            <a:ext cx="638220" cy="56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6AFFB8-D22D-0D46-80C5-F8A0C292E4C1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 flipV="1">
            <a:off x="9910900" y="4354486"/>
            <a:ext cx="638220" cy="27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296C168-162C-1144-B6DD-2831B73D7F35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 flipV="1">
            <a:off x="9910900" y="4069624"/>
            <a:ext cx="638220" cy="848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63B4AD-2233-E941-B67A-FFC6896C89F3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 flipV="1">
            <a:off x="9910900" y="4354486"/>
            <a:ext cx="638220" cy="563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9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BFA7F6-ED9D-554A-A282-FFAAC292E86B}"/>
              </a:ext>
            </a:extLst>
          </p:cNvPr>
          <p:cNvSpPr txBox="1"/>
          <p:nvPr/>
        </p:nvSpPr>
        <p:spPr>
          <a:xfrm>
            <a:off x="890649" y="380010"/>
            <a:ext cx="1102030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Node Sampling</a:t>
            </a:r>
          </a:p>
          <a:p>
            <a:endParaRPr lang="en-US" dirty="0"/>
          </a:p>
          <a:p>
            <a:r>
              <a:rPr lang="en-US" dirty="0"/>
              <a:t>Node sampling means for each output node we sample fixed number of neighbors instead of all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avoids oversized sub graph been extracted when there is a output node of very high degree.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serves as a kind of regularization.   </a:t>
            </a:r>
          </a:p>
        </p:txBody>
      </p:sp>
    </p:spTree>
    <p:extLst>
      <p:ext uri="{BB962C8B-B14F-4D97-AF65-F5344CB8AC3E}">
        <p14:creationId xmlns:p14="http://schemas.microsoft.com/office/powerpoint/2010/main" val="255773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326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Sampling and batching in DGL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batching in DGL</dc:title>
  <dc:creator>Microsoft Office User</dc:creator>
  <cp:lastModifiedBy>Microsoft Office User</cp:lastModifiedBy>
  <cp:revision>14</cp:revision>
  <dcterms:created xsi:type="dcterms:W3CDTF">2020-03-26T06:41:59Z</dcterms:created>
  <dcterms:modified xsi:type="dcterms:W3CDTF">2020-03-27T11:20:43Z</dcterms:modified>
</cp:coreProperties>
</file>