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4659"/>
  </p:normalViewPr>
  <p:slideViewPr>
    <p:cSldViewPr snapToGrid="0" snapToObjects="1">
      <p:cViewPr varScale="1">
        <p:scale>
          <a:sx n="84" d="100"/>
          <a:sy n="84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5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59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75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5541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9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6000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8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206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4844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58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1500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872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25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DGL 101:</a:t>
            </a:r>
            <a:br>
              <a:rPr lang="en-US" dirty="0"/>
            </a:br>
            <a:r>
              <a:rPr lang="en-US" dirty="0"/>
              <a:t>Hello-World &amp; Basic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7041360" cy="4195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semi-supervised Classification problem</a:t>
            </a:r>
          </a:p>
          <a:p>
            <a:pPr lvl="1"/>
            <a:r>
              <a:rPr lang="en-US" dirty="0"/>
              <a:t>Very few labeled data</a:t>
            </a:r>
          </a:p>
          <a:p>
            <a:pPr lvl="1"/>
            <a:r>
              <a:rPr lang="en-US" dirty="0"/>
              <a:t>Purely use graph structure information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DGL example, you will learn:</a:t>
            </a:r>
          </a:p>
          <a:p>
            <a:pPr lvl="1"/>
            <a:r>
              <a:rPr lang="en-US" dirty="0"/>
              <a:t>How to define a graph, adding nodes and edges;</a:t>
            </a:r>
          </a:p>
          <a:p>
            <a:pPr lvl="1"/>
            <a:r>
              <a:rPr lang="en-US" dirty="0"/>
              <a:t>How to setup features and labels for nodes;</a:t>
            </a:r>
          </a:p>
          <a:p>
            <a:pPr lvl="1"/>
            <a:r>
              <a:rPr lang="en-US" dirty="0"/>
              <a:t>How to define a GCN model using DGL's building modules;</a:t>
            </a:r>
          </a:p>
          <a:p>
            <a:pPr lvl="1"/>
            <a:r>
              <a:rPr lang="en-US" dirty="0"/>
              <a:t>How to train the GCN model, and</a:t>
            </a:r>
          </a:p>
          <a:p>
            <a:pPr lvl="1"/>
            <a:r>
              <a:rPr lang="en-US" dirty="0"/>
              <a:t>How to check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24AD-E91B-7D48-A5D2-A1F4B8D5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Hello-World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639882" y="2081113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195854"/>
          </a:xfrm>
        </p:spPr>
        <p:txBody>
          <a:bodyPr/>
          <a:lstStyle/>
          <a:p>
            <a:r>
              <a:rPr lang="en-US" dirty="0"/>
              <a:t>Read in edge file and create a DGL graph</a:t>
            </a:r>
          </a:p>
          <a:p>
            <a:endParaRPr lang="en-US" dirty="0"/>
          </a:p>
          <a:p>
            <a:r>
              <a:rPr lang="en-US" dirty="0"/>
              <a:t>Check graph information and structure</a:t>
            </a:r>
          </a:p>
          <a:p>
            <a:endParaRPr lang="en-US" dirty="0"/>
          </a:p>
          <a:p>
            <a:r>
              <a:rPr lang="en-US" dirty="0"/>
              <a:t>Assign features and check their data structure</a:t>
            </a:r>
          </a:p>
          <a:p>
            <a:endParaRPr lang="en-US" dirty="0"/>
          </a:p>
          <a:p>
            <a:r>
              <a:rPr lang="en-US" dirty="0"/>
              <a:t>Do message-passing and reduction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7BA2-1344-6043-B5F8-554B98E80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DGL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FC7-1BE2-ED48-AEBD-D80ED89E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 out each club member’s embedding (feature) during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6E876-648F-FD43-857E-3E89663E9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1163</TotalTime>
  <Words>123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Amazon Ember Light</vt:lpstr>
      <vt:lpstr>Arial</vt:lpstr>
      <vt:lpstr>Calibri</vt:lpstr>
      <vt:lpstr>Calibri Light</vt:lpstr>
      <vt:lpstr>DGL1</vt:lpstr>
      <vt:lpstr>DGL 101: Hello-World &amp; Basic Operations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19</cp:revision>
  <dcterms:created xsi:type="dcterms:W3CDTF">2020-03-19T05:20:42Z</dcterms:created>
  <dcterms:modified xsi:type="dcterms:W3CDTF">2020-04-03T14:17:41Z</dcterms:modified>
</cp:coreProperties>
</file>