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94659"/>
  </p:normalViewPr>
  <p:slideViewPr>
    <p:cSldViewPr snapToGrid="0" snapToObjects="1">
      <p:cViewPr varScale="1">
        <p:scale>
          <a:sx n="84" d="100"/>
          <a:sy n="84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9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25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571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509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22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907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580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272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9910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7250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5004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2355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1513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97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Tutorial:</a:t>
            </a:r>
            <a:br>
              <a:rPr lang="en-US" dirty="0"/>
            </a:br>
            <a:r>
              <a:rPr lang="en-US" dirty="0"/>
              <a:t>Node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19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Node Classification: assign a label to a node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Link Prediction: predict existence of an edge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Graph Classification: assign a label to a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5692-5510-A34A-9DF5-9E12AEFB5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 Learning Tasks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DE477-A732-1242-9C84-FCDEDF4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78" y="4529643"/>
            <a:ext cx="3398997" cy="15418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598E5-F7ED-6F41-9B80-C53A4D826C56}"/>
              </a:ext>
            </a:extLst>
          </p:cNvPr>
          <p:cNvGrpSpPr/>
          <p:nvPr/>
        </p:nvGrpSpPr>
        <p:grpSpPr>
          <a:xfrm>
            <a:off x="8605403" y="1290321"/>
            <a:ext cx="2857855" cy="1676400"/>
            <a:chOff x="7517962" y="2065873"/>
            <a:chExt cx="4080271" cy="2726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CB35DF-AC36-5745-9E95-92CEFCA5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36BA3F4-9F0C-3A4D-9C08-9F7E1BBFCECC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6CAEBBA-2DFA-214C-BF86-BFB41E3A35E6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671983-A7E2-7D45-85A5-B0F48D38B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6" r="3728"/>
          <a:stretch/>
        </p:blipFill>
        <p:spPr>
          <a:xfrm>
            <a:off x="8569778" y="2966721"/>
            <a:ext cx="3145296" cy="1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315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Pick a few labeled nodes</a:t>
            </a:r>
          </a:p>
          <a:p>
            <a:pPr lvl="1"/>
            <a:r>
              <a:rPr lang="en-US" dirty="0"/>
              <a:t>Train on the whole graph with features/structure</a:t>
            </a:r>
          </a:p>
          <a:p>
            <a:pPr lvl="1"/>
            <a:r>
              <a:rPr lang="en-US" dirty="0"/>
              <a:t>Validate and test on some known labels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Node (paper): 19717</a:t>
            </a:r>
          </a:p>
          <a:p>
            <a:pPr lvl="1"/>
            <a:r>
              <a:rPr lang="en-US" dirty="0"/>
              <a:t>Edge (citation): 88651</a:t>
            </a:r>
          </a:p>
          <a:p>
            <a:pPr lvl="1"/>
            <a:r>
              <a:rPr lang="en-US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(diabetes type)</a:t>
            </a:r>
            <a:r>
              <a:rPr lang="en-US" dirty="0"/>
              <a:t>: 3, [0, 1, 2]</a:t>
            </a:r>
          </a:p>
          <a:p>
            <a:pPr lvl="1"/>
            <a:r>
              <a:rPr lang="en-US" dirty="0"/>
              <a:t>Features (TFIDF): 500-d</a:t>
            </a:r>
          </a:p>
          <a:p>
            <a:pPr lvl="1"/>
            <a:r>
              <a:rPr lang="en-US" dirty="0"/>
              <a:t>60 labeled, 500 for validation, 1000 for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5D8E-C639-6D4E-B221-3DAF65530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Classification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7A498-39ED-3E49-A49A-09170564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1"/>
          <a:stretch/>
        </p:blipFill>
        <p:spPr>
          <a:xfrm>
            <a:off x="7246723" y="3077823"/>
            <a:ext cx="4447141" cy="2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C06D-8BEF-1C4E-86DB-9C1421574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53132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19110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3550026" y="169068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38899"/>
              </p:ext>
            </p:extLst>
          </p:nvPr>
        </p:nvGraphicFramePr>
        <p:xfrm>
          <a:off x="517947" y="4694068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2612"/>
              </p:ext>
            </p:extLst>
          </p:nvPr>
        </p:nvGraphicFramePr>
        <p:xfrm>
          <a:off x="2966107" y="4679141"/>
          <a:ext cx="36086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75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5665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77212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77213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385043" y="4900730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385045" y="4930666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676026" y="181668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4405734" y="181668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385044" y="5278501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385043" y="4900730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3802026" y="194268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3765121" y="243936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999143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1522"/>
              </p:ext>
            </p:extLst>
          </p:nvPr>
        </p:nvGraphicFramePr>
        <p:xfrm>
          <a:off x="7090109" y="3961762"/>
          <a:ext cx="1436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0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1535532756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428740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2271"/>
              </p:ext>
            </p:extLst>
          </p:nvPr>
        </p:nvGraphicFramePr>
        <p:xfrm>
          <a:off x="9116922" y="4679141"/>
          <a:ext cx="27584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0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17516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1028895766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025421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116414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643037" y="5234236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18777" y="5223447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485886" y="4883803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DA73-5B2C-694A-8102-CFFBB08C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out another GNN model</a:t>
            </a:r>
            <a:r>
              <a:rPr lang="zh-CN" altLang="en-US" dirty="0"/>
              <a:t> </a:t>
            </a:r>
            <a:r>
              <a:rPr lang="en-US" altLang="zh-CN" dirty="0"/>
              <a:t>for this 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FEC26-2E37-D843-BD41-6F6EE93FE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</p:spTree>
    <p:extLst>
      <p:ext uri="{BB962C8B-B14F-4D97-AF65-F5344CB8AC3E}">
        <p14:creationId xmlns:p14="http://schemas.microsoft.com/office/powerpoint/2010/main" val="3988647715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1377</TotalTime>
  <Words>242</Words>
  <Application>Microsoft Macintosh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DGL Tutorial: Node Classification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32</cp:revision>
  <dcterms:created xsi:type="dcterms:W3CDTF">2020-03-19T05:20:42Z</dcterms:created>
  <dcterms:modified xsi:type="dcterms:W3CDTF">2020-04-03T14:24:15Z</dcterms:modified>
</cp:coreProperties>
</file>