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35"/>
  </p:normalViewPr>
  <p:slideViewPr>
    <p:cSldViewPr snapToGrid="0" snapToObjects="1">
      <p:cViewPr varScale="1">
        <p:scale>
          <a:sx n="115" d="100"/>
          <a:sy n="115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BCCBF-22CC-E94C-81B1-A6A3943A1417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AA44C-CAD5-D347-BCD4-98CE7C0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AA44C-CAD5-D347-BCD4-98CE7C0AEC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5F8-898D-F941-8722-5FC3EFCC9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37D9-0445-194C-AE30-5980540BD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30E2-59C9-1C49-9970-507A804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A834-BFDB-FD4F-A5F6-48C4DA23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ABD6-A371-CD4B-AD10-78723E3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D0EF-D1A7-6C4A-B576-4513AC51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64522-1BB2-584D-B7CB-01EF49FE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E417-F90F-4140-AED1-C441B1F2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15B1-E1B5-DB4A-9EC5-5A3CE2CE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F87B-9644-2E4A-B93A-000859A7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8641E-EB87-E741-9EA7-2931384F7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84601-9847-BB4D-851D-9C0573759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33F15-204D-6249-9FA7-4061885C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88FC-F40C-8248-9A8F-F95CF626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FF1B-A8EA-604D-A65A-49F4D8CE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8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B9DD-D395-A94D-9617-56351C6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C2A8-E4C1-2E4C-B80B-62D3F267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28B2-B455-2547-A42E-8C76FDEE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FB66-7D1E-364D-A356-6BAC8D3E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7AD7-2DF9-8F4F-AF0F-5DA45E5E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4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0E60-A941-2F4E-9F29-B6FFDDBE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F1E48-6A88-B944-BC5F-E44CD7C9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468F-9BA3-C14C-B4B9-0657C97A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88B1-E49D-1A42-B53E-4CC6AC54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CD6A-5EF3-EF49-BFAC-91E39E9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3032-02CF-4546-8B1C-592183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F5FC-25F0-B84D-AD00-D584B2E15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F841-79CE-AE44-9FE5-748D35643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ACB7E-2A22-8542-BF8D-C8425683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E6C42-6DE5-F74B-94EC-6D0BF2BA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AEEE-E589-2941-96C1-599F2648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558B-8263-7E47-B8F5-5008E1D4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2CE85-CB4E-2448-9AA8-F3948B75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9B2B8-5453-3045-821F-99D8EF4C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A4DC4-8915-2849-9FBF-40F21EC76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B2444-D965-7548-A85D-69B34D5A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8CD8B-E36F-4E40-A45A-EC221CD1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9959F-4679-844D-B649-148EFAD0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3FDC0-9462-0343-AC5A-6D891708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0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1319-2062-424A-8DB8-3E4D0E2E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D5892-1E64-2440-B95A-03766CE4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3BAA0-51AD-FB49-A957-0ADD014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25D4-0D62-3B41-BBC6-1BB22CD7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8A32B-5115-CD4A-8171-5AEB9FC4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49744-7BBF-8640-AE66-775F24B7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FE720-B43C-1541-A13D-8D0383E8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4C93-E08C-F644-AAF2-EBB3F1C1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CC3C-77D3-3444-A574-C723F485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1C5C3-E7B9-FE48-ADB8-D585E76F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BEB3-928C-E142-A180-7F0F0B20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EE81E-40AF-C045-9A61-62BFAAD0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46E96-6002-724A-8B07-590105EF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5753-7DA4-F54C-8328-940ED343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4F99E-8E14-2E4E-A638-93F4946E1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CE687-BF6A-B34E-84BE-C0061159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1846-F9B8-324D-A3E0-93E980E7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3DF2-C7DF-F748-81E7-6F138F22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160EE-409F-D742-B2BE-0B33FB46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18048-2AD7-6B45-8AEB-6DD81A57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D28-CD9F-014B-A488-06D3A675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7C5E-DDB6-4D43-A619-69F8EFDF8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72D1-90B2-1E4E-8C6C-520D73A0D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C006-5FFD-3B42-AE14-7A01BB066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298-FB6E-F445-9235-58913849B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 Prediction with DGL</a:t>
            </a:r>
          </a:p>
        </p:txBody>
      </p:sp>
    </p:spTree>
    <p:extLst>
      <p:ext uri="{BB962C8B-B14F-4D97-AF65-F5344CB8AC3E}">
        <p14:creationId xmlns:p14="http://schemas.microsoft.com/office/powerpoint/2010/main" val="361408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link prediction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GNN link prediction refers to the problem of predicting the existence or label of an edge between two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Link prediction and recommender system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typical scenario of using link prediction is recommender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and items are two kinds of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user’s response to an item is an edge in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user’s interest to an item can be estimated by predicting a link between the two nodes.</a:t>
            </a:r>
          </a:p>
        </p:txBody>
      </p:sp>
    </p:spTree>
    <p:extLst>
      <p:ext uri="{BB962C8B-B14F-4D97-AF65-F5344CB8AC3E}">
        <p14:creationId xmlns:p14="http://schemas.microsoft.com/office/powerpoint/2010/main" val="321072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GCMC (Graph Convolution Matrix Completion)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GCMC is one of the GNN-based approaches to build a recommend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mainly two steps in GCMC</a:t>
            </a:r>
          </a:p>
          <a:p>
            <a:pPr marL="800100" lvl="1" indent="-342900">
              <a:buAutoNum type="arabicPeriod"/>
            </a:pPr>
            <a:r>
              <a:rPr lang="en-US" dirty="0"/>
              <a:t>Use a encoder network to calculate node embeddings with Graph convolution network.</a:t>
            </a:r>
          </a:p>
          <a:p>
            <a:pPr marL="800100" lvl="1" indent="-342900">
              <a:buAutoNum type="arabicPeriod"/>
            </a:pPr>
            <a:r>
              <a:rPr lang="en-US" dirty="0"/>
              <a:t>Use a decoder network to predict link label with node embeddings.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868387-68FA-3D4A-A862-21CB7FB9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9" y="2660887"/>
            <a:ext cx="86995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Batching and sampling in link prediction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later exercise, we will also conduct batching and sampling.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link prediction, sampling output nodes are those directly attached to the links we want to predict.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937ACE-DF35-D645-880E-65F4ACFA8DE0}"/>
              </a:ext>
            </a:extLst>
          </p:cNvPr>
          <p:cNvSpPr/>
          <p:nvPr/>
        </p:nvSpPr>
        <p:spPr>
          <a:xfrm>
            <a:off x="1793176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5A5C71C-5F67-E846-BDEE-FB8427A99AE5}"/>
              </a:ext>
            </a:extLst>
          </p:cNvPr>
          <p:cNvSpPr/>
          <p:nvPr/>
        </p:nvSpPr>
        <p:spPr>
          <a:xfrm>
            <a:off x="2982687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89F592-75B5-724A-8256-F26C0910DC90}"/>
              </a:ext>
            </a:extLst>
          </p:cNvPr>
          <p:cNvSpPr/>
          <p:nvPr/>
        </p:nvSpPr>
        <p:spPr>
          <a:xfrm>
            <a:off x="9668493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A32A44-EBC9-FA40-ADBD-B3580BCF1889}"/>
              </a:ext>
            </a:extLst>
          </p:cNvPr>
          <p:cNvSpPr/>
          <p:nvPr/>
        </p:nvSpPr>
        <p:spPr>
          <a:xfrm>
            <a:off x="8692738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u6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E072AB9-021F-C646-A51B-C5646222EC26}"/>
              </a:ext>
            </a:extLst>
          </p:cNvPr>
          <p:cNvSpPr/>
          <p:nvPr/>
        </p:nvSpPr>
        <p:spPr>
          <a:xfrm>
            <a:off x="7621979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D3218AE-AF2A-AD4A-8FB2-E1FEDD719AB9}"/>
              </a:ext>
            </a:extLst>
          </p:cNvPr>
          <p:cNvSpPr/>
          <p:nvPr/>
        </p:nvSpPr>
        <p:spPr>
          <a:xfrm>
            <a:off x="6432468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BB34D70-78D5-5643-86F3-5BFD7F258FC3}"/>
              </a:ext>
            </a:extLst>
          </p:cNvPr>
          <p:cNvSpPr/>
          <p:nvPr/>
        </p:nvSpPr>
        <p:spPr>
          <a:xfrm>
            <a:off x="5242957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59967A-5E1C-F048-B75D-F33E1F13F4D0}"/>
              </a:ext>
            </a:extLst>
          </p:cNvPr>
          <p:cNvSpPr/>
          <p:nvPr/>
        </p:nvSpPr>
        <p:spPr>
          <a:xfrm>
            <a:off x="4172198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BB7056-E36A-2A4D-A5B9-1B0EC03A91D1}"/>
              </a:ext>
            </a:extLst>
          </p:cNvPr>
          <p:cNvSpPr/>
          <p:nvPr/>
        </p:nvSpPr>
        <p:spPr>
          <a:xfrm>
            <a:off x="1793176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670219-4D35-2344-9D2C-90E6790327AD}"/>
              </a:ext>
            </a:extLst>
          </p:cNvPr>
          <p:cNvSpPr/>
          <p:nvPr/>
        </p:nvSpPr>
        <p:spPr>
          <a:xfrm>
            <a:off x="2930210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CA8A04-7D2A-1E44-8B6A-080E1D2A9D5D}"/>
              </a:ext>
            </a:extLst>
          </p:cNvPr>
          <p:cNvSpPr/>
          <p:nvPr/>
        </p:nvSpPr>
        <p:spPr>
          <a:xfrm>
            <a:off x="9730512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1F8A3E-50BE-174D-9208-758622717510}"/>
              </a:ext>
            </a:extLst>
          </p:cNvPr>
          <p:cNvSpPr/>
          <p:nvPr/>
        </p:nvSpPr>
        <p:spPr>
          <a:xfrm>
            <a:off x="8678585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9F8D8A-CFFB-ED4A-B745-3EDF54D4B3C2}"/>
              </a:ext>
            </a:extLst>
          </p:cNvPr>
          <p:cNvSpPr/>
          <p:nvPr/>
        </p:nvSpPr>
        <p:spPr>
          <a:xfrm>
            <a:off x="7640399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A8DA5A-A63A-9B41-985F-B365FB5D4B34}"/>
              </a:ext>
            </a:extLst>
          </p:cNvPr>
          <p:cNvSpPr/>
          <p:nvPr/>
        </p:nvSpPr>
        <p:spPr>
          <a:xfrm>
            <a:off x="6503777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CB00F4-179A-7149-8501-60C8F214ED39}"/>
              </a:ext>
            </a:extLst>
          </p:cNvPr>
          <p:cNvSpPr/>
          <p:nvPr/>
        </p:nvSpPr>
        <p:spPr>
          <a:xfrm>
            <a:off x="5242957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75F1BA-32C9-7146-A6FE-E286FCF7D406}"/>
              </a:ext>
            </a:extLst>
          </p:cNvPr>
          <p:cNvSpPr/>
          <p:nvPr/>
        </p:nvSpPr>
        <p:spPr>
          <a:xfrm>
            <a:off x="4163319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9DF713-445D-9140-BDB4-744E5801D2E9}"/>
              </a:ext>
            </a:extLst>
          </p:cNvPr>
          <p:cNvCxnSpPr>
            <a:stCxn id="3" idx="2"/>
            <a:endCxn id="13" idx="0"/>
          </p:cNvCxnSpPr>
          <p:nvPr/>
        </p:nvCxnSpPr>
        <p:spPr>
          <a:xfrm>
            <a:off x="2006932" y="2875511"/>
            <a:ext cx="1145912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FC3940-B71A-CA43-8EFF-840B5E45E4BE}"/>
              </a:ext>
            </a:extLst>
          </p:cNvPr>
          <p:cNvCxnSpPr>
            <a:cxnSpLocks/>
            <a:stCxn id="3" idx="2"/>
            <a:endCxn id="18" idx="1"/>
          </p:cNvCxnSpPr>
          <p:nvPr/>
        </p:nvCxnSpPr>
        <p:spPr>
          <a:xfrm>
            <a:off x="2006932" y="2875511"/>
            <a:ext cx="3301233" cy="122169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067DB3-8260-F248-A30F-D76F9EBD7FCC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2015810" y="2875511"/>
            <a:ext cx="1180633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586C71-A34E-234B-90CE-B1D896BDF860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4385953" y="2875511"/>
            <a:ext cx="1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18A9E0-D64C-0A47-8E69-7CEA107DE51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152844" y="2875511"/>
            <a:ext cx="1233110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46C338-DC3B-5F48-9E1B-756D6091DD5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385954" y="2875511"/>
            <a:ext cx="3477079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0C2839-418B-9749-9921-847AF6567AB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152844" y="2875511"/>
            <a:ext cx="3493380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FAEBA4-89C2-5E44-A608-C4EF8BA3F65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5456713" y="2875511"/>
            <a:ext cx="8878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4E1D54-9748-1743-94D8-ADBD3DB64B5C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7835735" y="2875511"/>
            <a:ext cx="2117411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3EA4E2-C626-7F47-B7B3-9226780A8B2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906494" y="2875511"/>
            <a:ext cx="1046652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8EA761-5A6C-F548-9853-8CC42D6FFCE0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9882249" y="2875511"/>
            <a:ext cx="70897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011C9A-87B0-CF40-BE1D-63A2BB7A7189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2006932" y="2875511"/>
            <a:ext cx="4719479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CE42DB-28CC-6445-9757-BACD422C6D32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6726411" y="2875511"/>
            <a:ext cx="1109324" cy="115648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BA413F-BDDA-CF44-907F-59F1E566CFFB}"/>
              </a:ext>
            </a:extLst>
          </p:cNvPr>
          <p:cNvSpPr/>
          <p:nvPr/>
        </p:nvSpPr>
        <p:spPr>
          <a:xfrm>
            <a:off x="7429500" y="2286000"/>
            <a:ext cx="828675" cy="77152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BF9D11C-C5FA-7343-9536-12BEABE7D294}"/>
              </a:ext>
            </a:extLst>
          </p:cNvPr>
          <p:cNvSpPr/>
          <p:nvPr/>
        </p:nvSpPr>
        <p:spPr>
          <a:xfrm>
            <a:off x="6310299" y="3838590"/>
            <a:ext cx="828675" cy="77152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192</Words>
  <Application>Microsoft Macintosh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Link Prediction with DGL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batching in DGL</dc:title>
  <dc:creator>Microsoft Office User</dc:creator>
  <cp:lastModifiedBy>Microsoft Office User</cp:lastModifiedBy>
  <cp:revision>21</cp:revision>
  <dcterms:created xsi:type="dcterms:W3CDTF">2020-03-26T06:41:59Z</dcterms:created>
  <dcterms:modified xsi:type="dcterms:W3CDTF">2020-04-06T12:02:16Z</dcterms:modified>
</cp:coreProperties>
</file>