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862860D-8AAA-49BD-92F7-A6D0A3D9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4" y="6069726"/>
            <a:ext cx="662616" cy="4000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76E7F4-8793-4717-9397-F7246EABC0E2}"/>
              </a:ext>
            </a:extLst>
          </p:cNvPr>
          <p:cNvSpPr txBox="1"/>
          <p:nvPr/>
        </p:nvSpPr>
        <p:spPr>
          <a:xfrm>
            <a:off x="721404" y="3468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A4F5B49-A962-4CCB-AB14-9B1C31EA8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404" y="1977291"/>
            <a:ext cx="8570913" cy="203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r>
              <a:rPr lang="en-US" altLang="zh-CN" dirty="0"/>
              <a:t>Secondary Line Here</a:t>
            </a:r>
            <a:endParaRPr lang="zh-CN" altLang="en-US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A9453C4-5814-4DDF-8680-7119FC039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404" y="4292355"/>
            <a:ext cx="2806246" cy="400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Presenter Name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3F62BEF5-F7F1-48A9-B7A1-C4BE66C1D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4778252"/>
            <a:ext cx="5375275" cy="4587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Company Name/ Extra Info Amazon Web </a:t>
            </a:r>
            <a:r>
              <a:rPr lang="en-US" altLang="zh-CN" sz="2000" dirty="0"/>
              <a:t>Service</a:t>
            </a:r>
          </a:p>
          <a:p>
            <a:pPr lvl="0"/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3DAE0236-C4CF-4149-87C0-4914E0B51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876543"/>
            <a:ext cx="2808288" cy="33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spc="30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altLang="zh-CN" dirty="0"/>
              <a:t>CITY NAME</a:t>
            </a:r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91E6470-EC38-4DCF-868B-A3CD1A50C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10018246" y="1189254"/>
            <a:ext cx="2294760" cy="60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altLang="zh-CN" dirty="0"/>
              <a:t>03.25.19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91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" y="-31972"/>
            <a:ext cx="12200424" cy="57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19B9D0-F983-4F34-8B64-4E224FD905C2}"/>
              </a:ext>
            </a:extLst>
          </p:cNvPr>
          <p:cNvSpPr txBox="1"/>
          <p:nvPr/>
        </p:nvSpPr>
        <p:spPr>
          <a:xfrm>
            <a:off x="10360047" y="188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3503E9-8844-4DE0-A002-55E46CA78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tx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25B46D0E-BFE0-4D82-AF26-DB6E1B136D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790146"/>
            <a:ext cx="8570913" cy="999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tx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7861BF8-6A3B-422C-BD28-49794DBCF61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25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4A52B2-BD05-4DA9-82FF-9AA17CBD2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2" t="24951" r="22112" b="28609"/>
          <a:stretch/>
        </p:blipFill>
        <p:spPr>
          <a:xfrm>
            <a:off x="7917992" y="0"/>
            <a:ext cx="4274007" cy="53684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6C91364-0FA5-470F-BF7E-4C858CB329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E4B95144-7465-4338-A074-9157FCBE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280C845-EB2E-4679-910B-A6653079F3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571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F53AD7-EE49-44D5-8C2B-8E53CFEA8AC9}"/>
              </a:ext>
            </a:extLst>
          </p:cNvPr>
          <p:cNvSpPr/>
          <p:nvPr/>
        </p:nvSpPr>
        <p:spPr>
          <a:xfrm>
            <a:off x="0" y="-2473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D3A12C-0043-4CD5-847F-7EA06B82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730"/>
            <a:ext cx="12192000" cy="553603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79198F-1931-4EB7-B86D-0B60BC9E26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033" y="2761589"/>
            <a:ext cx="4462223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785BEA-E098-4D25-A047-30627CADD67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567711" y="2761589"/>
            <a:ext cx="5032105" cy="2019417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 marL="508092" indent="-508092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1pPr>
            <a:lvl2pPr marL="878791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2pPr>
            <a:lvl3pPr marL="1193669" indent="-406474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3pPr>
            <a:lvl4pPr marL="1440802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4pPr>
            <a:lvl5pPr marL="1755680" indent="-338728">
              <a:buFont typeface="Arial" panose="020B0604020202020204" pitchFamily="34" charset="0"/>
              <a:buChar char="•"/>
              <a:defRPr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EB7F273A-BB6B-4928-83A0-D450FEAC00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33" y="80610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37883DC-DF03-428E-A9CB-69805FE90C5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509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32EEB50-DC6E-4D48-B214-839553A0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0469" b="2356"/>
          <a:stretch/>
        </p:blipFill>
        <p:spPr>
          <a:xfrm>
            <a:off x="0" y="-16625"/>
            <a:ext cx="12288000" cy="6912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98BCAA-DBB4-4142-83CA-1196C98AF2C6}"/>
              </a:ext>
            </a:extLst>
          </p:cNvPr>
          <p:cNvSpPr/>
          <p:nvPr/>
        </p:nvSpPr>
        <p:spPr>
          <a:xfrm rot="8100000">
            <a:off x="1011835" y="-2413053"/>
            <a:ext cx="4807294" cy="4853146"/>
          </a:xfrm>
          <a:custGeom>
            <a:avLst/>
            <a:gdLst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0 w 7625298"/>
              <a:gd name="connsiteY3" fmla="*/ 4853146 h 4853146"/>
              <a:gd name="connsiteX4" fmla="*/ 0 w 7625298"/>
              <a:gd name="connsiteY4" fmla="*/ 0 h 4853146"/>
              <a:gd name="connsiteX0" fmla="*/ 0 w 7625298"/>
              <a:gd name="connsiteY0" fmla="*/ 0 h 4853146"/>
              <a:gd name="connsiteX1" fmla="*/ 7625298 w 7625298"/>
              <a:gd name="connsiteY1" fmla="*/ 0 h 4853146"/>
              <a:gd name="connsiteX2" fmla="*/ 7625298 w 7625298"/>
              <a:gd name="connsiteY2" fmla="*/ 4853146 h 4853146"/>
              <a:gd name="connsiteX3" fmla="*/ 3933352 w 7625298"/>
              <a:gd name="connsiteY3" fmla="*/ 1135320 h 4853146"/>
              <a:gd name="connsiteX4" fmla="*/ 0 w 7625298"/>
              <a:gd name="connsiteY4" fmla="*/ 0 h 4853146"/>
              <a:gd name="connsiteX0" fmla="*/ 0 w 4877340"/>
              <a:gd name="connsiteY0" fmla="*/ 26941 h 4853146"/>
              <a:gd name="connsiteX1" fmla="*/ 4877340 w 4877340"/>
              <a:gd name="connsiteY1" fmla="*/ 0 h 4853146"/>
              <a:gd name="connsiteX2" fmla="*/ 4877340 w 4877340"/>
              <a:gd name="connsiteY2" fmla="*/ 4853146 h 4853146"/>
              <a:gd name="connsiteX3" fmla="*/ 1185394 w 4877340"/>
              <a:gd name="connsiteY3" fmla="*/ 1135320 h 4853146"/>
              <a:gd name="connsiteX4" fmla="*/ 0 w 4877340"/>
              <a:gd name="connsiteY4" fmla="*/ 26941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35320 h 4853146"/>
              <a:gd name="connsiteX4" fmla="*/ 0 w 4807294"/>
              <a:gd name="connsiteY4" fmla="*/ 43106 h 4853146"/>
              <a:gd name="connsiteX0" fmla="*/ 0 w 4807294"/>
              <a:gd name="connsiteY0" fmla="*/ 43106 h 4853146"/>
              <a:gd name="connsiteX1" fmla="*/ 4807294 w 4807294"/>
              <a:gd name="connsiteY1" fmla="*/ 0 h 4853146"/>
              <a:gd name="connsiteX2" fmla="*/ 4807294 w 4807294"/>
              <a:gd name="connsiteY2" fmla="*/ 4853146 h 4853146"/>
              <a:gd name="connsiteX3" fmla="*/ 1115348 w 4807294"/>
              <a:gd name="connsiteY3" fmla="*/ 1167649 h 4853146"/>
              <a:gd name="connsiteX4" fmla="*/ 0 w 4807294"/>
              <a:gd name="connsiteY4" fmla="*/ 43106 h 48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294" h="4853146">
                <a:moveTo>
                  <a:pt x="0" y="43106"/>
                </a:moveTo>
                <a:lnTo>
                  <a:pt x="4807294" y="0"/>
                </a:lnTo>
                <a:lnTo>
                  <a:pt x="4807294" y="4853146"/>
                </a:lnTo>
                <a:lnTo>
                  <a:pt x="1115348" y="1167649"/>
                </a:lnTo>
                <a:lnTo>
                  <a:pt x="0" y="43106"/>
                </a:ln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F1321F"/>
              </a:gs>
              <a:gs pos="100000">
                <a:srgbClr val="0060D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058F7B-9262-418B-8CD7-58AA238886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C4C2CCA3-B38D-4179-BE6E-02A8B1420C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013D579-F446-4F8B-9F78-D7D4AFD2EED9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22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EFE663B-4EFA-409E-9B0E-66AC956D2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b="14522"/>
          <a:stretch/>
        </p:blipFill>
        <p:spPr>
          <a:xfrm>
            <a:off x="0" y="-15239"/>
            <a:ext cx="12192000" cy="687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0C6BF2-D60D-4F18-B6A9-C054A5B11876}"/>
              </a:ext>
            </a:extLst>
          </p:cNvPr>
          <p:cNvSpPr/>
          <p:nvPr/>
        </p:nvSpPr>
        <p:spPr>
          <a:xfrm rot="18900000">
            <a:off x="7626991" y="4599058"/>
            <a:ext cx="4796517" cy="3676884"/>
          </a:xfrm>
          <a:custGeom>
            <a:avLst/>
            <a:gdLst>
              <a:gd name="connsiteX0" fmla="*/ 0 w 7625298"/>
              <a:gd name="connsiteY0" fmla="*/ 0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0 w 7625298"/>
              <a:gd name="connsiteY4" fmla="*/ 0 h 8095170"/>
              <a:gd name="connsiteX0" fmla="*/ 2828781 w 7625298"/>
              <a:gd name="connsiteY0" fmla="*/ 26941 h 8095170"/>
              <a:gd name="connsiteX1" fmla="*/ 7625298 w 7625298"/>
              <a:gd name="connsiteY1" fmla="*/ 0 h 8095170"/>
              <a:gd name="connsiteX2" fmla="*/ 7625298 w 7625298"/>
              <a:gd name="connsiteY2" fmla="*/ 8095170 h 8095170"/>
              <a:gd name="connsiteX3" fmla="*/ 0 w 7625298"/>
              <a:gd name="connsiteY3" fmla="*/ 8095170 h 8095170"/>
              <a:gd name="connsiteX4" fmla="*/ 2828781 w 7625298"/>
              <a:gd name="connsiteY4" fmla="*/ 26941 h 8095170"/>
              <a:gd name="connsiteX0" fmla="*/ 0 w 4796517"/>
              <a:gd name="connsiteY0" fmla="*/ 26941 h 8095170"/>
              <a:gd name="connsiteX1" fmla="*/ 4796517 w 4796517"/>
              <a:gd name="connsiteY1" fmla="*/ 0 h 8095170"/>
              <a:gd name="connsiteX2" fmla="*/ 4796517 w 4796517"/>
              <a:gd name="connsiteY2" fmla="*/ 8095170 h 8095170"/>
              <a:gd name="connsiteX3" fmla="*/ 2532433 w 4796517"/>
              <a:gd name="connsiteY3" fmla="*/ 2572312 h 8095170"/>
              <a:gd name="connsiteX4" fmla="*/ 0 w 4796517"/>
              <a:gd name="connsiteY4" fmla="*/ 26941 h 8095170"/>
              <a:gd name="connsiteX0" fmla="*/ 0 w 4796517"/>
              <a:gd name="connsiteY0" fmla="*/ 26941 h 2572312"/>
              <a:gd name="connsiteX1" fmla="*/ 4796517 w 4796517"/>
              <a:gd name="connsiteY1" fmla="*/ 0 h 2572312"/>
              <a:gd name="connsiteX2" fmla="*/ 4796517 w 4796517"/>
              <a:gd name="connsiteY2" fmla="*/ 2518431 h 2572312"/>
              <a:gd name="connsiteX3" fmla="*/ 2532433 w 4796517"/>
              <a:gd name="connsiteY3" fmla="*/ 2572312 h 2572312"/>
              <a:gd name="connsiteX4" fmla="*/ 0 w 4796517"/>
              <a:gd name="connsiteY4" fmla="*/ 26941 h 2572312"/>
              <a:gd name="connsiteX0" fmla="*/ 0 w 4796517"/>
              <a:gd name="connsiteY0" fmla="*/ 26941 h 3676884"/>
              <a:gd name="connsiteX1" fmla="*/ 4796517 w 4796517"/>
              <a:gd name="connsiteY1" fmla="*/ 0 h 3676884"/>
              <a:gd name="connsiteX2" fmla="*/ 4796517 w 4796517"/>
              <a:gd name="connsiteY2" fmla="*/ 2518431 h 3676884"/>
              <a:gd name="connsiteX3" fmla="*/ 3637005 w 4796517"/>
              <a:gd name="connsiteY3" fmla="*/ 3676884 h 3676884"/>
              <a:gd name="connsiteX4" fmla="*/ 0 w 4796517"/>
              <a:gd name="connsiteY4" fmla="*/ 26941 h 36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6517" h="3676884">
                <a:moveTo>
                  <a:pt x="0" y="26941"/>
                </a:moveTo>
                <a:lnTo>
                  <a:pt x="4796517" y="0"/>
                </a:lnTo>
                <a:lnTo>
                  <a:pt x="4796517" y="2518431"/>
                </a:lnTo>
                <a:lnTo>
                  <a:pt x="3637005" y="3676884"/>
                </a:lnTo>
                <a:lnTo>
                  <a:pt x="0" y="26941"/>
                </a:lnTo>
                <a:close/>
              </a:path>
            </a:pathLst>
          </a:custGeom>
          <a:gradFill>
            <a:gsLst>
              <a:gs pos="0">
                <a:srgbClr val="FD791C"/>
              </a:gs>
              <a:gs pos="100000">
                <a:srgbClr val="145DB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99B3C78-A079-4913-98B8-66860DFB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57083" y="3678668"/>
            <a:ext cx="7472516" cy="1274873"/>
          </a:xfrm>
          <a:prstGeom prst="rect">
            <a:avLst/>
          </a:prstGeo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1800" b="0" kern="1200" spc="0" baseline="0" dirty="0">
                <a:solidFill>
                  <a:schemeClr val="bg1"/>
                </a:solidFill>
                <a:latin typeface="Amazon Ember" panose="020B0603020204020204"/>
                <a:ea typeface="Amazon Ember" panose="020B0603020204020204"/>
                <a:cs typeface="Amazon Ember" panose="020B0603020204020204"/>
              </a:defRPr>
            </a:lvl1pPr>
          </a:lstStyle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28477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7" name="文本占位符 21">
            <a:extLst>
              <a:ext uri="{FF2B5EF4-FFF2-40B4-BE49-F238E27FC236}">
                <a16:creationId xmlns:a16="http://schemas.microsoft.com/office/drawing/2014/main" id="{6D088F3A-0E38-4E1E-BFDE-34EFC5AC5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083" y="579333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97757CE-93F5-4286-9DD3-DEC53AE3951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9076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>
            <a:off x="9822425" y="33799"/>
            <a:ext cx="2389239" cy="6843251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239" h="6843251">
                <a:moveTo>
                  <a:pt x="0" y="6843251"/>
                </a:moveTo>
                <a:lnTo>
                  <a:pt x="2374491" y="0"/>
                </a:lnTo>
                <a:lnTo>
                  <a:pt x="2389239" y="6843251"/>
                </a:lnTo>
                <a:lnTo>
                  <a:pt x="0" y="6843251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mazon Ember"/>
            </a:endParaRPr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79D45DB3-ECBA-4FB5-B77C-9C36ABD57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/>
                <a:cs typeface="Amazon Ember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BFB298-5505-4DB9-A9FA-C00217B93D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0AFD2A-06C0-461A-8950-64F6E654876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9831" y="2375424"/>
            <a:ext cx="4680000" cy="216000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8CFBF0A-EA8B-42C3-9461-F4ACFB5A937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580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33FB92F-2D0D-4CEB-92DE-DC03D5446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1" r="20561"/>
          <a:stretch/>
        </p:blipFill>
        <p:spPr>
          <a:xfrm>
            <a:off x="0" y="-7884"/>
            <a:ext cx="12192000" cy="6865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9C2AE1-2BC0-4859-8A14-0B96F5B485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988930-416E-4911-9CCF-6912EA777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文本占位符 21">
            <a:extLst>
              <a:ext uri="{FF2B5EF4-FFF2-40B4-BE49-F238E27FC236}">
                <a16:creationId xmlns:a16="http://schemas.microsoft.com/office/drawing/2014/main" id="{181E36E1-07A5-44BE-B32E-7168724660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5C0A45-1CB8-421B-87DE-369608ABDD3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272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EEF7BA-BB3A-49FC-9229-C06A39824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rgbClr val="2B6FB1"/>
              </a:gs>
              <a:gs pos="0">
                <a:srgbClr val="EF6422"/>
              </a:gs>
              <a:gs pos="100000">
                <a:srgbClr val="0061EA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617A3-ADE0-4BEE-80F4-F073E5DAC0CC}"/>
              </a:ext>
            </a:extLst>
          </p:cNvPr>
          <p:cNvSpPr/>
          <p:nvPr/>
        </p:nvSpPr>
        <p:spPr>
          <a:xfrm rot="3177559">
            <a:off x="3434949" y="-153347"/>
            <a:ext cx="7408145" cy="12439362"/>
          </a:xfrm>
          <a:custGeom>
            <a:avLst/>
            <a:gdLst>
              <a:gd name="connsiteX0" fmla="*/ 0 w 9985321"/>
              <a:gd name="connsiteY0" fmla="*/ 0 h 14613396"/>
              <a:gd name="connsiteX1" fmla="*/ 9985321 w 9985321"/>
              <a:gd name="connsiteY1" fmla="*/ 0 h 14613396"/>
              <a:gd name="connsiteX2" fmla="*/ 9985321 w 9985321"/>
              <a:gd name="connsiteY2" fmla="*/ 14613396 h 14613396"/>
              <a:gd name="connsiteX3" fmla="*/ 0 w 9985321"/>
              <a:gd name="connsiteY3" fmla="*/ 14613396 h 14613396"/>
              <a:gd name="connsiteX4" fmla="*/ 0 w 9985321"/>
              <a:gd name="connsiteY4" fmla="*/ 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10015937 w 10015937"/>
              <a:gd name="connsiteY2" fmla="*/ 14613396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4606909 w 10015937"/>
              <a:gd name="connsiteY2" fmla="*/ 9099419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63964 w 10015937"/>
              <a:gd name="connsiteY2" fmla="*/ 8781271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15937"/>
              <a:gd name="connsiteY0" fmla="*/ 2602150 h 14613396"/>
              <a:gd name="connsiteX1" fmla="*/ 10015937 w 10015937"/>
              <a:gd name="connsiteY1" fmla="*/ 0 h 14613396"/>
              <a:gd name="connsiteX2" fmla="*/ 3941014 w 10015937"/>
              <a:gd name="connsiteY2" fmla="*/ 8811682 h 14613396"/>
              <a:gd name="connsiteX3" fmla="*/ 30616 w 10015937"/>
              <a:gd name="connsiteY3" fmla="*/ 14613396 h 14613396"/>
              <a:gd name="connsiteX4" fmla="*/ 0 w 10015937"/>
              <a:gd name="connsiteY4" fmla="*/ 2602150 h 14613396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10023682"/>
              <a:gd name="connsiteY0" fmla="*/ 2644037 h 14655283"/>
              <a:gd name="connsiteX1" fmla="*/ 10023682 w 10023682"/>
              <a:gd name="connsiteY1" fmla="*/ 0 h 14655283"/>
              <a:gd name="connsiteX2" fmla="*/ 3941014 w 10023682"/>
              <a:gd name="connsiteY2" fmla="*/ 8853569 h 14655283"/>
              <a:gd name="connsiteX3" fmla="*/ 30616 w 10023682"/>
              <a:gd name="connsiteY3" fmla="*/ 14655283 h 14655283"/>
              <a:gd name="connsiteX4" fmla="*/ 0 w 10023682"/>
              <a:gd name="connsiteY4" fmla="*/ 2644037 h 14655283"/>
              <a:gd name="connsiteX0" fmla="*/ 0 w 5565809"/>
              <a:gd name="connsiteY0" fmla="*/ 993617 h 13004863"/>
              <a:gd name="connsiteX1" fmla="*/ 3861775 w 5565809"/>
              <a:gd name="connsiteY1" fmla="*/ 0 h 13004863"/>
              <a:gd name="connsiteX2" fmla="*/ 3941014 w 5565809"/>
              <a:gd name="connsiteY2" fmla="*/ 7203149 h 13004863"/>
              <a:gd name="connsiteX3" fmla="*/ 30616 w 5565809"/>
              <a:gd name="connsiteY3" fmla="*/ 13004863 h 13004863"/>
              <a:gd name="connsiteX4" fmla="*/ 0 w 5565809"/>
              <a:gd name="connsiteY4" fmla="*/ 993617 h 13004863"/>
              <a:gd name="connsiteX0" fmla="*/ 0 w 7514937"/>
              <a:gd name="connsiteY0" fmla="*/ 993617 h 13004863"/>
              <a:gd name="connsiteX1" fmla="*/ 3861775 w 7514937"/>
              <a:gd name="connsiteY1" fmla="*/ 0 h 13004863"/>
              <a:gd name="connsiteX2" fmla="*/ 3941014 w 7514937"/>
              <a:gd name="connsiteY2" fmla="*/ 7203149 h 13004863"/>
              <a:gd name="connsiteX3" fmla="*/ 30616 w 7514937"/>
              <a:gd name="connsiteY3" fmla="*/ 13004863 h 13004863"/>
              <a:gd name="connsiteX4" fmla="*/ 0 w 7514937"/>
              <a:gd name="connsiteY4" fmla="*/ 993617 h 13004863"/>
              <a:gd name="connsiteX0" fmla="*/ 0 w 7514937"/>
              <a:gd name="connsiteY0" fmla="*/ 993617 h 12597184"/>
              <a:gd name="connsiteX1" fmla="*/ 3861775 w 7514937"/>
              <a:gd name="connsiteY1" fmla="*/ 0 h 12597184"/>
              <a:gd name="connsiteX2" fmla="*/ 3941014 w 7514937"/>
              <a:gd name="connsiteY2" fmla="*/ 7203149 h 12597184"/>
              <a:gd name="connsiteX3" fmla="*/ 28022 w 7514937"/>
              <a:gd name="connsiteY3" fmla="*/ 12597184 h 12597184"/>
              <a:gd name="connsiteX4" fmla="*/ 0 w 7514937"/>
              <a:gd name="connsiteY4" fmla="*/ 993617 h 12597184"/>
              <a:gd name="connsiteX0" fmla="*/ 0 w 7559199"/>
              <a:gd name="connsiteY0" fmla="*/ 993617 h 12597184"/>
              <a:gd name="connsiteX1" fmla="*/ 3861775 w 7559199"/>
              <a:gd name="connsiteY1" fmla="*/ 0 h 12597184"/>
              <a:gd name="connsiteX2" fmla="*/ 4028011 w 7559199"/>
              <a:gd name="connsiteY2" fmla="*/ 7232437 h 12597184"/>
              <a:gd name="connsiteX3" fmla="*/ 28022 w 7559199"/>
              <a:gd name="connsiteY3" fmla="*/ 12597184 h 12597184"/>
              <a:gd name="connsiteX4" fmla="*/ 0 w 7559199"/>
              <a:gd name="connsiteY4" fmla="*/ 993617 h 12597184"/>
              <a:gd name="connsiteX0" fmla="*/ 0 w 7559199"/>
              <a:gd name="connsiteY0" fmla="*/ 993617 h 12492699"/>
              <a:gd name="connsiteX1" fmla="*/ 3861775 w 7559199"/>
              <a:gd name="connsiteY1" fmla="*/ 0 h 12492699"/>
              <a:gd name="connsiteX2" fmla="*/ 4028011 w 7559199"/>
              <a:gd name="connsiteY2" fmla="*/ 7232437 h 12492699"/>
              <a:gd name="connsiteX3" fmla="*/ 34139 w 7559199"/>
              <a:gd name="connsiteY3" fmla="*/ 12492699 h 12492699"/>
              <a:gd name="connsiteX4" fmla="*/ 0 w 7559199"/>
              <a:gd name="connsiteY4" fmla="*/ 993617 h 12492699"/>
              <a:gd name="connsiteX0" fmla="*/ 0 w 10618988"/>
              <a:gd name="connsiteY0" fmla="*/ 2448826 h 13947908"/>
              <a:gd name="connsiteX1" fmla="*/ 3861775 w 10618988"/>
              <a:gd name="connsiteY1" fmla="*/ 1455209 h 13947908"/>
              <a:gd name="connsiteX2" fmla="*/ 8611836 w 10618988"/>
              <a:gd name="connsiteY2" fmla="*/ 2170941 h 13947908"/>
              <a:gd name="connsiteX3" fmla="*/ 34139 w 10618988"/>
              <a:gd name="connsiteY3" fmla="*/ 13947908 h 13947908"/>
              <a:gd name="connsiteX4" fmla="*/ 0 w 10618988"/>
              <a:gd name="connsiteY4" fmla="*/ 2448826 h 13947908"/>
              <a:gd name="connsiteX0" fmla="*/ 0 w 9621125"/>
              <a:gd name="connsiteY0" fmla="*/ 993617 h 12492699"/>
              <a:gd name="connsiteX1" fmla="*/ 3861775 w 9621125"/>
              <a:gd name="connsiteY1" fmla="*/ 0 h 12492699"/>
              <a:gd name="connsiteX2" fmla="*/ 7302792 w 9621125"/>
              <a:gd name="connsiteY2" fmla="*/ 2734949 h 12492699"/>
              <a:gd name="connsiteX3" fmla="*/ 34139 w 9621125"/>
              <a:gd name="connsiteY3" fmla="*/ 12492699 h 12492699"/>
              <a:gd name="connsiteX4" fmla="*/ 0 w 9621125"/>
              <a:gd name="connsiteY4" fmla="*/ 993617 h 12492699"/>
              <a:gd name="connsiteX0" fmla="*/ 0 w 7452548"/>
              <a:gd name="connsiteY0" fmla="*/ 993617 h 12492699"/>
              <a:gd name="connsiteX1" fmla="*/ 3861775 w 7452548"/>
              <a:gd name="connsiteY1" fmla="*/ 0 h 12492699"/>
              <a:gd name="connsiteX2" fmla="*/ 7302792 w 7452548"/>
              <a:gd name="connsiteY2" fmla="*/ 2734949 h 12492699"/>
              <a:gd name="connsiteX3" fmla="*/ 34139 w 7452548"/>
              <a:gd name="connsiteY3" fmla="*/ 12492699 h 12492699"/>
              <a:gd name="connsiteX4" fmla="*/ 0 w 7452548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91759"/>
              <a:gd name="connsiteY0" fmla="*/ 993617 h 12492699"/>
              <a:gd name="connsiteX1" fmla="*/ 3861775 w 7491759"/>
              <a:gd name="connsiteY1" fmla="*/ 0 h 12492699"/>
              <a:gd name="connsiteX2" fmla="*/ 7358641 w 7491759"/>
              <a:gd name="connsiteY2" fmla="*/ 2745275 h 12492699"/>
              <a:gd name="connsiteX3" fmla="*/ 34139 w 7491759"/>
              <a:gd name="connsiteY3" fmla="*/ 12492699 h 12492699"/>
              <a:gd name="connsiteX4" fmla="*/ 0 w 7491759"/>
              <a:gd name="connsiteY4" fmla="*/ 993617 h 12492699"/>
              <a:gd name="connsiteX0" fmla="*/ 0 w 7416584"/>
              <a:gd name="connsiteY0" fmla="*/ 993617 h 12492699"/>
              <a:gd name="connsiteX1" fmla="*/ 3861775 w 7416584"/>
              <a:gd name="connsiteY1" fmla="*/ 0 h 12492699"/>
              <a:gd name="connsiteX2" fmla="*/ 7358641 w 7416584"/>
              <a:gd name="connsiteY2" fmla="*/ 2745275 h 12492699"/>
              <a:gd name="connsiteX3" fmla="*/ 34139 w 7416584"/>
              <a:gd name="connsiteY3" fmla="*/ 12492699 h 12492699"/>
              <a:gd name="connsiteX4" fmla="*/ 0 w 7416584"/>
              <a:gd name="connsiteY4" fmla="*/ 993617 h 12492699"/>
              <a:gd name="connsiteX0" fmla="*/ 0 w 7358641"/>
              <a:gd name="connsiteY0" fmla="*/ 993617 h 12492699"/>
              <a:gd name="connsiteX1" fmla="*/ 3861775 w 7358641"/>
              <a:gd name="connsiteY1" fmla="*/ 0 h 12492699"/>
              <a:gd name="connsiteX2" fmla="*/ 7358641 w 7358641"/>
              <a:gd name="connsiteY2" fmla="*/ 2745275 h 12492699"/>
              <a:gd name="connsiteX3" fmla="*/ 34139 w 7358641"/>
              <a:gd name="connsiteY3" fmla="*/ 12492699 h 12492699"/>
              <a:gd name="connsiteX4" fmla="*/ 0 w 7358641"/>
              <a:gd name="connsiteY4" fmla="*/ 993617 h 12492699"/>
              <a:gd name="connsiteX0" fmla="*/ 0 w 7396892"/>
              <a:gd name="connsiteY0" fmla="*/ 993617 h 12492699"/>
              <a:gd name="connsiteX1" fmla="*/ 3861775 w 7396892"/>
              <a:gd name="connsiteY1" fmla="*/ 0 h 12492699"/>
              <a:gd name="connsiteX2" fmla="*/ 7396892 w 7396892"/>
              <a:gd name="connsiteY2" fmla="*/ 2694588 h 12492699"/>
              <a:gd name="connsiteX3" fmla="*/ 34139 w 7396892"/>
              <a:gd name="connsiteY3" fmla="*/ 12492699 h 12492699"/>
              <a:gd name="connsiteX4" fmla="*/ 0 w 7396892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92699"/>
              <a:gd name="connsiteX1" fmla="*/ 3861775 w 7427494"/>
              <a:gd name="connsiteY1" fmla="*/ 0 h 12492699"/>
              <a:gd name="connsiteX2" fmla="*/ 7427494 w 7427494"/>
              <a:gd name="connsiteY2" fmla="*/ 2654039 h 12492699"/>
              <a:gd name="connsiteX3" fmla="*/ 34139 w 7427494"/>
              <a:gd name="connsiteY3" fmla="*/ 12492699 h 12492699"/>
              <a:gd name="connsiteX4" fmla="*/ 0 w 7427494"/>
              <a:gd name="connsiteY4" fmla="*/ 993617 h 12492699"/>
              <a:gd name="connsiteX0" fmla="*/ 0 w 7427494"/>
              <a:gd name="connsiteY0" fmla="*/ 993617 h 12434771"/>
              <a:gd name="connsiteX1" fmla="*/ 3861775 w 7427494"/>
              <a:gd name="connsiteY1" fmla="*/ 0 h 12434771"/>
              <a:gd name="connsiteX2" fmla="*/ 7427494 w 7427494"/>
              <a:gd name="connsiteY2" fmla="*/ 2654039 h 12434771"/>
              <a:gd name="connsiteX3" fmla="*/ 77855 w 7427494"/>
              <a:gd name="connsiteY3" fmla="*/ 12434771 h 12434771"/>
              <a:gd name="connsiteX4" fmla="*/ 0 w 7427494"/>
              <a:gd name="connsiteY4" fmla="*/ 993617 h 12434771"/>
              <a:gd name="connsiteX0" fmla="*/ 0 w 7427494"/>
              <a:gd name="connsiteY0" fmla="*/ 993617 h 12401347"/>
              <a:gd name="connsiteX1" fmla="*/ 3861775 w 7427494"/>
              <a:gd name="connsiteY1" fmla="*/ 0 h 12401347"/>
              <a:gd name="connsiteX2" fmla="*/ 7427494 w 7427494"/>
              <a:gd name="connsiteY2" fmla="*/ 2654039 h 12401347"/>
              <a:gd name="connsiteX3" fmla="*/ 49378 w 7427494"/>
              <a:gd name="connsiteY3" fmla="*/ 12401347 h 12401347"/>
              <a:gd name="connsiteX4" fmla="*/ 0 w 7427494"/>
              <a:gd name="connsiteY4" fmla="*/ 993617 h 12401347"/>
              <a:gd name="connsiteX0" fmla="*/ 0 w 7427494"/>
              <a:gd name="connsiteY0" fmla="*/ 993617 h 12439362"/>
              <a:gd name="connsiteX1" fmla="*/ 3861775 w 7427494"/>
              <a:gd name="connsiteY1" fmla="*/ 0 h 12439362"/>
              <a:gd name="connsiteX2" fmla="*/ 7427494 w 7427494"/>
              <a:gd name="connsiteY2" fmla="*/ 2654039 h 12439362"/>
              <a:gd name="connsiteX3" fmla="*/ 20690 w 7427494"/>
              <a:gd name="connsiteY3" fmla="*/ 12439362 h 12439362"/>
              <a:gd name="connsiteX4" fmla="*/ 0 w 7427494"/>
              <a:gd name="connsiteY4" fmla="*/ 993617 h 12439362"/>
              <a:gd name="connsiteX0" fmla="*/ 32676 w 7408145"/>
              <a:gd name="connsiteY0" fmla="*/ 1009012 h 12439362"/>
              <a:gd name="connsiteX1" fmla="*/ 3842426 w 7408145"/>
              <a:gd name="connsiteY1" fmla="*/ 0 h 12439362"/>
              <a:gd name="connsiteX2" fmla="*/ 7408145 w 7408145"/>
              <a:gd name="connsiteY2" fmla="*/ 2654039 h 12439362"/>
              <a:gd name="connsiteX3" fmla="*/ 1341 w 7408145"/>
              <a:gd name="connsiteY3" fmla="*/ 12439362 h 12439362"/>
              <a:gd name="connsiteX4" fmla="*/ 32676 w 7408145"/>
              <a:gd name="connsiteY4" fmla="*/ 1009012 h 124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8145" h="12439362">
                <a:moveTo>
                  <a:pt x="32676" y="1009012"/>
                </a:moveTo>
                <a:lnTo>
                  <a:pt x="3842426" y="0"/>
                </a:lnTo>
                <a:cubicBezTo>
                  <a:pt x="4155955" y="239086"/>
                  <a:pt x="7159264" y="2455786"/>
                  <a:pt x="7408145" y="2654039"/>
                </a:cubicBezTo>
                <a:cubicBezTo>
                  <a:pt x="5525847" y="5200841"/>
                  <a:pt x="1332632" y="10685941"/>
                  <a:pt x="1341" y="12439362"/>
                </a:cubicBezTo>
                <a:cubicBezTo>
                  <a:pt x="-8864" y="8435613"/>
                  <a:pt x="42881" y="5012761"/>
                  <a:pt x="32676" y="1009012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51ECF5-F93B-41F3-B680-E1CFAD65465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1A0EC872-0697-4E65-9AA6-DA98F1FBD4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CE0-0CFA-4807-BA33-874E6ACA00C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9910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A4AFCB-C348-49FD-AD81-770CE116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0" y="0"/>
            <a:ext cx="1216084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D647017-F636-4511-88FC-E843196640B4}"/>
              </a:ext>
            </a:extLst>
          </p:cNvPr>
          <p:cNvSpPr/>
          <p:nvPr/>
        </p:nvSpPr>
        <p:spPr>
          <a:xfrm rot="14400000">
            <a:off x="1181899" y="-5615453"/>
            <a:ext cx="7443726" cy="14016285"/>
          </a:xfrm>
          <a:custGeom>
            <a:avLst/>
            <a:gdLst>
              <a:gd name="connsiteX0" fmla="*/ 0 w 11131059"/>
              <a:gd name="connsiteY0" fmla="*/ 0 h 14708827"/>
              <a:gd name="connsiteX1" fmla="*/ 11131059 w 11131059"/>
              <a:gd name="connsiteY1" fmla="*/ 0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0 h 14708827"/>
              <a:gd name="connsiteX1" fmla="*/ 8678530 w 11131059"/>
              <a:gd name="connsiteY1" fmla="*/ 4743205 h 14708827"/>
              <a:gd name="connsiteX2" fmla="*/ 11131059 w 11131059"/>
              <a:gd name="connsiteY2" fmla="*/ 14708827 h 14708827"/>
              <a:gd name="connsiteX3" fmla="*/ 0 w 11131059"/>
              <a:gd name="connsiteY3" fmla="*/ 14708827 h 14708827"/>
              <a:gd name="connsiteX4" fmla="*/ 0 w 11131059"/>
              <a:gd name="connsiteY4" fmla="*/ 0 h 14708827"/>
              <a:gd name="connsiteX0" fmla="*/ 0 w 11131059"/>
              <a:gd name="connsiteY0" fmla="*/ 499818 h 15208645"/>
              <a:gd name="connsiteX1" fmla="*/ 6074347 w 11131059"/>
              <a:gd name="connsiteY1" fmla="*/ 0 h 15208645"/>
              <a:gd name="connsiteX2" fmla="*/ 11131059 w 11131059"/>
              <a:gd name="connsiteY2" fmla="*/ 15208645 h 15208645"/>
              <a:gd name="connsiteX3" fmla="*/ 0 w 11131059"/>
              <a:gd name="connsiteY3" fmla="*/ 15208645 h 15208645"/>
              <a:gd name="connsiteX4" fmla="*/ 0 w 11131059"/>
              <a:gd name="connsiteY4" fmla="*/ 499818 h 15208645"/>
              <a:gd name="connsiteX0" fmla="*/ 0 w 9102113"/>
              <a:gd name="connsiteY0" fmla="*/ 499818 h 15208645"/>
              <a:gd name="connsiteX1" fmla="*/ 6074347 w 9102113"/>
              <a:gd name="connsiteY1" fmla="*/ 0 h 15208645"/>
              <a:gd name="connsiteX2" fmla="*/ 9102113 w 9102113"/>
              <a:gd name="connsiteY2" fmla="*/ 9197883 h 15208645"/>
              <a:gd name="connsiteX3" fmla="*/ 0 w 9102113"/>
              <a:gd name="connsiteY3" fmla="*/ 15208645 h 15208645"/>
              <a:gd name="connsiteX4" fmla="*/ 0 w 9102113"/>
              <a:gd name="connsiteY4" fmla="*/ 499818 h 15208645"/>
              <a:gd name="connsiteX0" fmla="*/ 0 w 7080824"/>
              <a:gd name="connsiteY0" fmla="*/ 499818 h 15208645"/>
              <a:gd name="connsiteX1" fmla="*/ 6074347 w 7080824"/>
              <a:gd name="connsiteY1" fmla="*/ 0 h 15208645"/>
              <a:gd name="connsiteX2" fmla="*/ 7080824 w 7080824"/>
              <a:gd name="connsiteY2" fmla="*/ 3059558 h 15208645"/>
              <a:gd name="connsiteX3" fmla="*/ 0 w 7080824"/>
              <a:gd name="connsiteY3" fmla="*/ 15208645 h 15208645"/>
              <a:gd name="connsiteX4" fmla="*/ 0 w 7080824"/>
              <a:gd name="connsiteY4" fmla="*/ 499818 h 15208645"/>
              <a:gd name="connsiteX0" fmla="*/ 0 w 7323003"/>
              <a:gd name="connsiteY0" fmla="*/ 499818 h 15208645"/>
              <a:gd name="connsiteX1" fmla="*/ 6074347 w 7323003"/>
              <a:gd name="connsiteY1" fmla="*/ 0 h 15208645"/>
              <a:gd name="connsiteX2" fmla="*/ 7323003 w 7323003"/>
              <a:gd name="connsiteY2" fmla="*/ 3859292 h 15208645"/>
              <a:gd name="connsiteX3" fmla="*/ 0 w 7323003"/>
              <a:gd name="connsiteY3" fmla="*/ 15208645 h 15208645"/>
              <a:gd name="connsiteX4" fmla="*/ 0 w 7323003"/>
              <a:gd name="connsiteY4" fmla="*/ 499818 h 15208645"/>
              <a:gd name="connsiteX0" fmla="*/ 0 w 7409229"/>
              <a:gd name="connsiteY0" fmla="*/ 499818 h 15208645"/>
              <a:gd name="connsiteX1" fmla="*/ 6074347 w 7409229"/>
              <a:gd name="connsiteY1" fmla="*/ 0 h 15208645"/>
              <a:gd name="connsiteX2" fmla="*/ 7409229 w 7409229"/>
              <a:gd name="connsiteY2" fmla="*/ 4129045 h 15208645"/>
              <a:gd name="connsiteX3" fmla="*/ 0 w 7409229"/>
              <a:gd name="connsiteY3" fmla="*/ 15208645 h 15208645"/>
              <a:gd name="connsiteX4" fmla="*/ 0 w 7409229"/>
              <a:gd name="connsiteY4" fmla="*/ 499818 h 15208645"/>
              <a:gd name="connsiteX0" fmla="*/ 8023 w 7417252"/>
              <a:gd name="connsiteY0" fmla="*/ 499818 h 16479842"/>
              <a:gd name="connsiteX1" fmla="*/ 6082370 w 7417252"/>
              <a:gd name="connsiteY1" fmla="*/ 0 h 16479842"/>
              <a:gd name="connsiteX2" fmla="*/ 7417252 w 7417252"/>
              <a:gd name="connsiteY2" fmla="*/ 4129045 h 16479842"/>
              <a:gd name="connsiteX3" fmla="*/ 0 w 7417252"/>
              <a:gd name="connsiteY3" fmla="*/ 16479842 h 16479842"/>
              <a:gd name="connsiteX4" fmla="*/ 8023 w 7417252"/>
              <a:gd name="connsiteY4" fmla="*/ 499818 h 16479842"/>
              <a:gd name="connsiteX0" fmla="*/ 8023 w 7417252"/>
              <a:gd name="connsiteY0" fmla="*/ 0 h 15980024"/>
              <a:gd name="connsiteX1" fmla="*/ 4100168 w 7417252"/>
              <a:gd name="connsiteY1" fmla="*/ 2095256 h 15980024"/>
              <a:gd name="connsiteX2" fmla="*/ 7417252 w 7417252"/>
              <a:gd name="connsiteY2" fmla="*/ 3629227 h 15980024"/>
              <a:gd name="connsiteX3" fmla="*/ 0 w 7417252"/>
              <a:gd name="connsiteY3" fmla="*/ 15980024 h 15980024"/>
              <a:gd name="connsiteX4" fmla="*/ 8023 w 7417252"/>
              <a:gd name="connsiteY4" fmla="*/ 0 h 15980024"/>
              <a:gd name="connsiteX0" fmla="*/ 8023 w 7417252"/>
              <a:gd name="connsiteY0" fmla="*/ 29136 h 16009160"/>
              <a:gd name="connsiteX1" fmla="*/ 1411213 w 7417252"/>
              <a:gd name="connsiteY1" fmla="*/ 0 h 16009160"/>
              <a:gd name="connsiteX2" fmla="*/ 7417252 w 7417252"/>
              <a:gd name="connsiteY2" fmla="*/ 3658363 h 16009160"/>
              <a:gd name="connsiteX3" fmla="*/ 0 w 7417252"/>
              <a:gd name="connsiteY3" fmla="*/ 16009160 h 16009160"/>
              <a:gd name="connsiteX4" fmla="*/ 8023 w 7417252"/>
              <a:gd name="connsiteY4" fmla="*/ 29136 h 16009160"/>
              <a:gd name="connsiteX0" fmla="*/ 8023 w 7406542"/>
              <a:gd name="connsiteY0" fmla="*/ 29136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8023 w 7406542"/>
              <a:gd name="connsiteY4" fmla="*/ 29136 h 16009160"/>
              <a:gd name="connsiteX0" fmla="*/ 14263 w 7406542"/>
              <a:gd name="connsiteY0" fmla="*/ 2342429 h 16009160"/>
              <a:gd name="connsiteX1" fmla="*/ 1411213 w 7406542"/>
              <a:gd name="connsiteY1" fmla="*/ 0 h 16009160"/>
              <a:gd name="connsiteX2" fmla="*/ 7406542 w 7406542"/>
              <a:gd name="connsiteY2" fmla="*/ 3410212 h 16009160"/>
              <a:gd name="connsiteX3" fmla="*/ 0 w 7406542"/>
              <a:gd name="connsiteY3" fmla="*/ 16009160 h 16009160"/>
              <a:gd name="connsiteX4" fmla="*/ 14263 w 7406542"/>
              <a:gd name="connsiteY4" fmla="*/ 2342429 h 16009160"/>
              <a:gd name="connsiteX0" fmla="*/ 31445 w 7423724"/>
              <a:gd name="connsiteY0" fmla="*/ 2342429 h 16153219"/>
              <a:gd name="connsiteX1" fmla="*/ 1428395 w 7423724"/>
              <a:gd name="connsiteY1" fmla="*/ 0 h 16153219"/>
              <a:gd name="connsiteX2" fmla="*/ 7423724 w 7423724"/>
              <a:gd name="connsiteY2" fmla="*/ 3410212 h 16153219"/>
              <a:gd name="connsiteX3" fmla="*/ 0 w 7423724"/>
              <a:gd name="connsiteY3" fmla="*/ 16153219 h 16153219"/>
              <a:gd name="connsiteX4" fmla="*/ 31445 w 7423724"/>
              <a:gd name="connsiteY4" fmla="*/ 2342429 h 16153219"/>
              <a:gd name="connsiteX0" fmla="*/ 31445 w 7423724"/>
              <a:gd name="connsiteY0" fmla="*/ 2390664 h 16201454"/>
              <a:gd name="connsiteX1" fmla="*/ 1421049 w 7423724"/>
              <a:gd name="connsiteY1" fmla="*/ 0 h 16201454"/>
              <a:gd name="connsiteX2" fmla="*/ 7423724 w 7423724"/>
              <a:gd name="connsiteY2" fmla="*/ 3458447 h 16201454"/>
              <a:gd name="connsiteX3" fmla="*/ 0 w 7423724"/>
              <a:gd name="connsiteY3" fmla="*/ 16201454 h 16201454"/>
              <a:gd name="connsiteX4" fmla="*/ 31445 w 7423724"/>
              <a:gd name="connsiteY4" fmla="*/ 2390664 h 16201454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0 w 7423724"/>
              <a:gd name="connsiteY3" fmla="*/ 16235470 h 16235470"/>
              <a:gd name="connsiteX4" fmla="*/ 31445 w 7423724"/>
              <a:gd name="connsiteY4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2253079 w 7423724"/>
              <a:gd name="connsiteY3" fmla="*/ 12607686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933149 w 7423724"/>
              <a:gd name="connsiteY3" fmla="*/ 12818921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73372 w 7423724"/>
              <a:gd name="connsiteY3" fmla="*/ 13999788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190883 w 7423724"/>
              <a:gd name="connsiteY3" fmla="*/ 13952163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31445 w 7423724"/>
              <a:gd name="connsiteY0" fmla="*/ 2424680 h 16235470"/>
              <a:gd name="connsiteX1" fmla="*/ 1423091 w 7423724"/>
              <a:gd name="connsiteY1" fmla="*/ 0 h 16235470"/>
              <a:gd name="connsiteX2" fmla="*/ 7423724 w 7423724"/>
              <a:gd name="connsiteY2" fmla="*/ 3492463 h 16235470"/>
              <a:gd name="connsiteX3" fmla="*/ 1292421 w 7423724"/>
              <a:gd name="connsiteY3" fmla="*/ 13966792 h 16235470"/>
              <a:gd name="connsiteX4" fmla="*/ 0 w 7423724"/>
              <a:gd name="connsiteY4" fmla="*/ 16235470 h 16235470"/>
              <a:gd name="connsiteX5" fmla="*/ 31445 w 7423724"/>
              <a:gd name="connsiteY5" fmla="*/ 2424680 h 16235470"/>
              <a:gd name="connsiteX0" fmla="*/ 41922 w 7434201"/>
              <a:gd name="connsiteY0" fmla="*/ 2424680 h 13966792"/>
              <a:gd name="connsiteX1" fmla="*/ 1433568 w 7434201"/>
              <a:gd name="connsiteY1" fmla="*/ 0 h 13966792"/>
              <a:gd name="connsiteX2" fmla="*/ 7434201 w 7434201"/>
              <a:gd name="connsiteY2" fmla="*/ 3492463 h 13966792"/>
              <a:gd name="connsiteX3" fmla="*/ 1302898 w 7434201"/>
              <a:gd name="connsiteY3" fmla="*/ 13966792 h 13966792"/>
              <a:gd name="connsiteX4" fmla="*/ 0 w 7434201"/>
              <a:gd name="connsiteY4" fmla="*/ 13281816 h 13966792"/>
              <a:gd name="connsiteX5" fmla="*/ 41922 w 7434201"/>
              <a:gd name="connsiteY5" fmla="*/ 2424680 h 13966792"/>
              <a:gd name="connsiteX0" fmla="*/ 41922 w 7434201"/>
              <a:gd name="connsiteY0" fmla="*/ 2424680 h 14016285"/>
              <a:gd name="connsiteX1" fmla="*/ 1433568 w 7434201"/>
              <a:gd name="connsiteY1" fmla="*/ 0 h 14016285"/>
              <a:gd name="connsiteX2" fmla="*/ 7434201 w 7434201"/>
              <a:gd name="connsiteY2" fmla="*/ 3492463 h 14016285"/>
              <a:gd name="connsiteX3" fmla="*/ 1274323 w 7434201"/>
              <a:gd name="connsiteY3" fmla="*/ 14016285 h 14016285"/>
              <a:gd name="connsiteX4" fmla="*/ 0 w 7434201"/>
              <a:gd name="connsiteY4" fmla="*/ 13281816 h 14016285"/>
              <a:gd name="connsiteX5" fmla="*/ 41922 w 7434201"/>
              <a:gd name="connsiteY5" fmla="*/ 2424680 h 14016285"/>
              <a:gd name="connsiteX0" fmla="*/ 51447 w 7443726"/>
              <a:gd name="connsiteY0" fmla="*/ 2424680 h 14016285"/>
              <a:gd name="connsiteX1" fmla="*/ 1443093 w 7443726"/>
              <a:gd name="connsiteY1" fmla="*/ 0 h 14016285"/>
              <a:gd name="connsiteX2" fmla="*/ 7443726 w 7443726"/>
              <a:gd name="connsiteY2" fmla="*/ 3492463 h 14016285"/>
              <a:gd name="connsiteX3" fmla="*/ 1283848 w 7443726"/>
              <a:gd name="connsiteY3" fmla="*/ 14016285 h 14016285"/>
              <a:gd name="connsiteX4" fmla="*/ 0 w 7443726"/>
              <a:gd name="connsiteY4" fmla="*/ 13298314 h 14016285"/>
              <a:gd name="connsiteX5" fmla="*/ 51447 w 7443726"/>
              <a:gd name="connsiteY5" fmla="*/ 2424680 h 1401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43726" h="14016285">
                <a:moveTo>
                  <a:pt x="51447" y="2424680"/>
                </a:moveTo>
                <a:lnTo>
                  <a:pt x="1443093" y="0"/>
                </a:lnTo>
                <a:lnTo>
                  <a:pt x="7443726" y="3492463"/>
                </a:lnTo>
                <a:cubicBezTo>
                  <a:pt x="5701356" y="6512671"/>
                  <a:pt x="3026218" y="10996077"/>
                  <a:pt x="1283848" y="14016285"/>
                </a:cubicBezTo>
                <a:lnTo>
                  <a:pt x="0" y="13298314"/>
                </a:lnTo>
                <a:cubicBezTo>
                  <a:pt x="2674" y="7971639"/>
                  <a:pt x="48773" y="7751355"/>
                  <a:pt x="51447" y="2424680"/>
                </a:cubicBezTo>
                <a:close/>
              </a:path>
            </a:pathLst>
          </a:custGeom>
          <a:gradFill>
            <a:gsLst>
              <a:gs pos="59000">
                <a:srgbClr val="D98E2A"/>
              </a:gs>
              <a:gs pos="34000">
                <a:srgbClr val="FF8C00"/>
              </a:gs>
              <a:gs pos="100000">
                <a:srgbClr val="3B89D5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40D12F-602C-47CC-854A-6430EA33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69" y="2267593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4D6055-34AF-469A-9A15-91D73E0788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43" y="2248542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文本占位符 21">
            <a:extLst>
              <a:ext uri="{FF2B5EF4-FFF2-40B4-BE49-F238E27FC236}">
                <a16:creationId xmlns:a16="http://schemas.microsoft.com/office/drawing/2014/main" id="{04223EC5-9BE0-4625-BF35-976ED8026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356C49E-48C2-4FF7-9760-3D54F23D28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7250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BBA74DF-A46C-4C31-8624-5EDB00AD5F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rgbClr val="DA5A30"/>
              </a:gs>
              <a:gs pos="1000">
                <a:srgbClr val="F88B1E"/>
              </a:gs>
              <a:gs pos="75000">
                <a:srgbClr val="0061FF"/>
              </a:gs>
            </a:gsLst>
            <a:lin ang="60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A7FB602-CE4C-4507-B954-1EFD2BDED4AF}"/>
              </a:ext>
            </a:extLst>
          </p:cNvPr>
          <p:cNvSpPr/>
          <p:nvPr/>
        </p:nvSpPr>
        <p:spPr>
          <a:xfrm rot="1714131">
            <a:off x="8172577" y="-183618"/>
            <a:ext cx="5462893" cy="7388975"/>
          </a:xfrm>
          <a:custGeom>
            <a:avLst/>
            <a:gdLst>
              <a:gd name="connsiteX0" fmla="*/ 0 w 5043949"/>
              <a:gd name="connsiteY0" fmla="*/ 7580671 h 7580671"/>
              <a:gd name="connsiteX1" fmla="*/ 2521975 w 5043949"/>
              <a:gd name="connsiteY1" fmla="*/ 0 h 7580671"/>
              <a:gd name="connsiteX2" fmla="*/ 5043949 w 5043949"/>
              <a:gd name="connsiteY2" fmla="*/ 7580671 h 7580671"/>
              <a:gd name="connsiteX3" fmla="*/ 0 w 5043949"/>
              <a:gd name="connsiteY3" fmla="*/ 7580671 h 7580671"/>
              <a:gd name="connsiteX0" fmla="*/ 0 w 5043949"/>
              <a:gd name="connsiteY0" fmla="*/ 6902245 h 6902245"/>
              <a:gd name="connsiteX1" fmla="*/ 2639962 w 5043949"/>
              <a:gd name="connsiteY1" fmla="*/ 0 h 6902245"/>
              <a:gd name="connsiteX2" fmla="*/ 5043949 w 5043949"/>
              <a:gd name="connsiteY2" fmla="*/ 6902245 h 6902245"/>
              <a:gd name="connsiteX3" fmla="*/ 0 w 5043949"/>
              <a:gd name="connsiteY3" fmla="*/ 6902245 h 6902245"/>
              <a:gd name="connsiteX0" fmla="*/ 0 w 5043949"/>
              <a:gd name="connsiteY0" fmla="*/ 6843251 h 6843251"/>
              <a:gd name="connsiteX1" fmla="*/ 2374491 w 5043949"/>
              <a:gd name="connsiteY1" fmla="*/ 0 h 6843251"/>
              <a:gd name="connsiteX2" fmla="*/ 5043949 w 5043949"/>
              <a:gd name="connsiteY2" fmla="*/ 6843251 h 6843251"/>
              <a:gd name="connsiteX3" fmla="*/ 0 w 5043949"/>
              <a:gd name="connsiteY3" fmla="*/ 6843251 h 6843251"/>
              <a:gd name="connsiteX0" fmla="*/ 0 w 2536723"/>
              <a:gd name="connsiteY0" fmla="*/ 6843251 h 6843251"/>
              <a:gd name="connsiteX1" fmla="*/ 2374491 w 2536723"/>
              <a:gd name="connsiteY1" fmla="*/ 0 h 6843251"/>
              <a:gd name="connsiteX2" fmla="*/ 2536723 w 2536723"/>
              <a:gd name="connsiteY2" fmla="*/ 6813754 h 6843251"/>
              <a:gd name="connsiteX3" fmla="*/ 0 w 2536723"/>
              <a:gd name="connsiteY3" fmla="*/ 6843251 h 6843251"/>
              <a:gd name="connsiteX0" fmla="*/ 0 w 2374491"/>
              <a:gd name="connsiteY0" fmla="*/ 6843251 h 6843251"/>
              <a:gd name="connsiteX1" fmla="*/ 2374491 w 2374491"/>
              <a:gd name="connsiteY1" fmla="*/ 0 h 6843251"/>
              <a:gd name="connsiteX2" fmla="*/ 2271252 w 2374491"/>
              <a:gd name="connsiteY2" fmla="*/ 6813754 h 6843251"/>
              <a:gd name="connsiteX3" fmla="*/ 0 w 2374491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754760 h 6843251"/>
              <a:gd name="connsiteX3" fmla="*/ 0 w 2389239"/>
              <a:gd name="connsiteY3" fmla="*/ 6843251 h 6843251"/>
              <a:gd name="connsiteX0" fmla="*/ 0 w 2389239"/>
              <a:gd name="connsiteY0" fmla="*/ 6843251 h 6843251"/>
              <a:gd name="connsiteX1" fmla="*/ 2374491 w 2389239"/>
              <a:gd name="connsiteY1" fmla="*/ 0 h 6843251"/>
              <a:gd name="connsiteX2" fmla="*/ 2389239 w 2389239"/>
              <a:gd name="connsiteY2" fmla="*/ 6843251 h 6843251"/>
              <a:gd name="connsiteX3" fmla="*/ 0 w 2389239"/>
              <a:gd name="connsiteY3" fmla="*/ 6843251 h 6843251"/>
              <a:gd name="connsiteX0" fmla="*/ 350187 w 2739426"/>
              <a:gd name="connsiteY0" fmla="*/ 6843251 h 6843251"/>
              <a:gd name="connsiteX1" fmla="*/ 90862 w 2739426"/>
              <a:gd name="connsiteY1" fmla="*/ 12833 h 6843251"/>
              <a:gd name="connsiteX2" fmla="*/ 2724678 w 2739426"/>
              <a:gd name="connsiteY2" fmla="*/ 0 h 6843251"/>
              <a:gd name="connsiteX3" fmla="*/ 2739426 w 2739426"/>
              <a:gd name="connsiteY3" fmla="*/ 6843251 h 6843251"/>
              <a:gd name="connsiteX4" fmla="*/ 350187 w 2739426"/>
              <a:gd name="connsiteY4" fmla="*/ 6843251 h 6843251"/>
              <a:gd name="connsiteX0" fmla="*/ 262203 w 2651442"/>
              <a:gd name="connsiteY0" fmla="*/ 6843251 h 6843251"/>
              <a:gd name="connsiteX1" fmla="*/ 2878 w 2651442"/>
              <a:gd name="connsiteY1" fmla="*/ 12833 h 6843251"/>
              <a:gd name="connsiteX2" fmla="*/ 2636694 w 2651442"/>
              <a:gd name="connsiteY2" fmla="*/ 0 h 6843251"/>
              <a:gd name="connsiteX3" fmla="*/ 2651442 w 2651442"/>
              <a:gd name="connsiteY3" fmla="*/ 6843251 h 6843251"/>
              <a:gd name="connsiteX4" fmla="*/ 262203 w 2651442"/>
              <a:gd name="connsiteY4" fmla="*/ 6843251 h 6843251"/>
              <a:gd name="connsiteX0" fmla="*/ 0 w 2389239"/>
              <a:gd name="connsiteY0" fmla="*/ 6982818 h 6982818"/>
              <a:gd name="connsiteX1" fmla="*/ 45475 w 2389239"/>
              <a:gd name="connsiteY1" fmla="*/ 0 h 6982818"/>
              <a:gd name="connsiteX2" fmla="*/ 2374491 w 2389239"/>
              <a:gd name="connsiteY2" fmla="*/ 139567 h 6982818"/>
              <a:gd name="connsiteX3" fmla="*/ 2389239 w 2389239"/>
              <a:gd name="connsiteY3" fmla="*/ 6982818 h 6982818"/>
              <a:gd name="connsiteX4" fmla="*/ 0 w 2389239"/>
              <a:gd name="connsiteY4" fmla="*/ 6982818 h 6982818"/>
              <a:gd name="connsiteX0" fmla="*/ 27234 w 2416473"/>
              <a:gd name="connsiteY0" fmla="*/ 6982818 h 6982818"/>
              <a:gd name="connsiteX1" fmla="*/ 72709 w 2416473"/>
              <a:gd name="connsiteY1" fmla="*/ 0 h 6982818"/>
              <a:gd name="connsiteX2" fmla="*/ 2401725 w 2416473"/>
              <a:gd name="connsiteY2" fmla="*/ 139567 h 6982818"/>
              <a:gd name="connsiteX3" fmla="*/ 2416473 w 2416473"/>
              <a:gd name="connsiteY3" fmla="*/ 6982818 h 6982818"/>
              <a:gd name="connsiteX4" fmla="*/ 27234 w 2416473"/>
              <a:gd name="connsiteY4" fmla="*/ 6982818 h 6982818"/>
              <a:gd name="connsiteX0" fmla="*/ 60528 w 2449767"/>
              <a:gd name="connsiteY0" fmla="*/ 6868518 h 6868518"/>
              <a:gd name="connsiteX1" fmla="*/ 29803 w 2449767"/>
              <a:gd name="connsiteY1" fmla="*/ 0 h 6868518"/>
              <a:gd name="connsiteX2" fmla="*/ 2435019 w 2449767"/>
              <a:gd name="connsiteY2" fmla="*/ 25267 h 6868518"/>
              <a:gd name="connsiteX3" fmla="*/ 2449767 w 2449767"/>
              <a:gd name="connsiteY3" fmla="*/ 6868518 h 6868518"/>
              <a:gd name="connsiteX4" fmla="*/ 60528 w 2449767"/>
              <a:gd name="connsiteY4" fmla="*/ 6868518 h 6868518"/>
              <a:gd name="connsiteX0" fmla="*/ 30725 w 2419964"/>
              <a:gd name="connsiteY0" fmla="*/ 6868518 h 6868518"/>
              <a:gd name="connsiteX1" fmla="*/ 0 w 2419964"/>
              <a:gd name="connsiteY1" fmla="*/ 0 h 6868518"/>
              <a:gd name="connsiteX2" fmla="*/ 2405216 w 2419964"/>
              <a:gd name="connsiteY2" fmla="*/ 25267 h 6868518"/>
              <a:gd name="connsiteX3" fmla="*/ 2419964 w 2419964"/>
              <a:gd name="connsiteY3" fmla="*/ 6868518 h 6868518"/>
              <a:gd name="connsiteX4" fmla="*/ 30725 w 2419964"/>
              <a:gd name="connsiteY4" fmla="*/ 6868518 h 6868518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2391648 w 2406396"/>
              <a:gd name="connsiteY2" fmla="*/ 0 h 6843251"/>
              <a:gd name="connsiteX3" fmla="*/ 2406396 w 2406396"/>
              <a:gd name="connsiteY3" fmla="*/ 6843251 h 6843251"/>
              <a:gd name="connsiteX4" fmla="*/ 17157 w 2406396"/>
              <a:gd name="connsiteY4" fmla="*/ 6843251 h 6843251"/>
              <a:gd name="connsiteX0" fmla="*/ 17157 w 2406396"/>
              <a:gd name="connsiteY0" fmla="*/ 6843251 h 6843251"/>
              <a:gd name="connsiteX1" fmla="*/ 21310 w 2406396"/>
              <a:gd name="connsiteY1" fmla="*/ 1238946 h 6843251"/>
              <a:gd name="connsiteX2" fmla="*/ 900522 w 2406396"/>
              <a:gd name="connsiteY2" fmla="*/ 94573 h 6843251"/>
              <a:gd name="connsiteX3" fmla="*/ 2391648 w 2406396"/>
              <a:gd name="connsiteY3" fmla="*/ 0 h 6843251"/>
              <a:gd name="connsiteX4" fmla="*/ 2406396 w 2406396"/>
              <a:gd name="connsiteY4" fmla="*/ 6843251 h 6843251"/>
              <a:gd name="connsiteX5" fmla="*/ 17157 w 2406396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16062 w 2405301"/>
              <a:gd name="connsiteY0" fmla="*/ 6843251 h 6843251"/>
              <a:gd name="connsiteX1" fmla="*/ 30993 w 2405301"/>
              <a:gd name="connsiteY1" fmla="*/ 1224840 h 6843251"/>
              <a:gd name="connsiteX2" fmla="*/ 899427 w 2405301"/>
              <a:gd name="connsiteY2" fmla="*/ 94573 h 6843251"/>
              <a:gd name="connsiteX3" fmla="*/ 2390553 w 2405301"/>
              <a:gd name="connsiteY3" fmla="*/ 0 h 6843251"/>
              <a:gd name="connsiteX4" fmla="*/ 2405301 w 2405301"/>
              <a:gd name="connsiteY4" fmla="*/ 6843251 h 6843251"/>
              <a:gd name="connsiteX5" fmla="*/ 16062 w 2405301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843251 h 6843251"/>
              <a:gd name="connsiteX1" fmla="*/ 14931 w 2389239"/>
              <a:gd name="connsiteY1" fmla="*/ 1224840 h 6843251"/>
              <a:gd name="connsiteX2" fmla="*/ 883365 w 2389239"/>
              <a:gd name="connsiteY2" fmla="*/ 94573 h 6843251"/>
              <a:gd name="connsiteX3" fmla="*/ 2374491 w 2389239"/>
              <a:gd name="connsiteY3" fmla="*/ 0 h 6843251"/>
              <a:gd name="connsiteX4" fmla="*/ 2389239 w 2389239"/>
              <a:gd name="connsiteY4" fmla="*/ 6843251 h 6843251"/>
              <a:gd name="connsiteX5" fmla="*/ 0 w 2389239"/>
              <a:gd name="connsiteY5" fmla="*/ 6843251 h 6843251"/>
              <a:gd name="connsiteX0" fmla="*/ 0 w 2389239"/>
              <a:gd name="connsiteY0" fmla="*/ 6748678 h 6748678"/>
              <a:gd name="connsiteX1" fmla="*/ 14931 w 2389239"/>
              <a:gd name="connsiteY1" fmla="*/ 1130267 h 6748678"/>
              <a:gd name="connsiteX2" fmla="*/ 883365 w 2389239"/>
              <a:gd name="connsiteY2" fmla="*/ 0 h 6748678"/>
              <a:gd name="connsiteX3" fmla="*/ 1489292 w 2389239"/>
              <a:gd name="connsiteY3" fmla="*/ 2474559 h 6748678"/>
              <a:gd name="connsiteX4" fmla="*/ 2389239 w 2389239"/>
              <a:gd name="connsiteY4" fmla="*/ 6748678 h 6748678"/>
              <a:gd name="connsiteX5" fmla="*/ 0 w 2389239"/>
              <a:gd name="connsiteY5" fmla="*/ 6748678 h 6748678"/>
              <a:gd name="connsiteX0" fmla="*/ 0 w 2257248"/>
              <a:gd name="connsiteY0" fmla="*/ 6748678 h 6748678"/>
              <a:gd name="connsiteX1" fmla="*/ 14931 w 2257248"/>
              <a:gd name="connsiteY1" fmla="*/ 1130267 h 6748678"/>
              <a:gd name="connsiteX2" fmla="*/ 883365 w 2257248"/>
              <a:gd name="connsiteY2" fmla="*/ 0 h 6748678"/>
              <a:gd name="connsiteX3" fmla="*/ 1489292 w 2257248"/>
              <a:gd name="connsiteY3" fmla="*/ 2474559 h 6748678"/>
              <a:gd name="connsiteX4" fmla="*/ 2257248 w 2257248"/>
              <a:gd name="connsiteY4" fmla="*/ 5981012 h 6748678"/>
              <a:gd name="connsiteX5" fmla="*/ 0 w 2257248"/>
              <a:gd name="connsiteY5" fmla="*/ 6748678 h 6748678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35983"/>
              <a:gd name="connsiteX1" fmla="*/ 14931 w 2257248"/>
              <a:gd name="connsiteY1" fmla="*/ 1130267 h 7335983"/>
              <a:gd name="connsiteX2" fmla="*/ 883365 w 2257248"/>
              <a:gd name="connsiteY2" fmla="*/ 0 h 7335983"/>
              <a:gd name="connsiteX3" fmla="*/ 1489292 w 2257248"/>
              <a:gd name="connsiteY3" fmla="*/ 2474559 h 7335983"/>
              <a:gd name="connsiteX4" fmla="*/ 2257248 w 2257248"/>
              <a:gd name="connsiteY4" fmla="*/ 5981012 h 7335983"/>
              <a:gd name="connsiteX5" fmla="*/ 1231783 w 2257248"/>
              <a:gd name="connsiteY5" fmla="*/ 7335983 h 7335983"/>
              <a:gd name="connsiteX6" fmla="*/ 0 w 2257248"/>
              <a:gd name="connsiteY6" fmla="*/ 6748678 h 733598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87793"/>
              <a:gd name="connsiteX1" fmla="*/ 14931 w 2257248"/>
              <a:gd name="connsiteY1" fmla="*/ 1130267 h 7387793"/>
              <a:gd name="connsiteX2" fmla="*/ 883365 w 2257248"/>
              <a:gd name="connsiteY2" fmla="*/ 0 h 7387793"/>
              <a:gd name="connsiteX3" fmla="*/ 1489292 w 2257248"/>
              <a:gd name="connsiteY3" fmla="*/ 2474559 h 7387793"/>
              <a:gd name="connsiteX4" fmla="*/ 2257248 w 2257248"/>
              <a:gd name="connsiteY4" fmla="*/ 5981012 h 7387793"/>
              <a:gd name="connsiteX5" fmla="*/ 1243521 w 2257248"/>
              <a:gd name="connsiteY5" fmla="*/ 7387793 h 7387793"/>
              <a:gd name="connsiteX6" fmla="*/ 0 w 2257248"/>
              <a:gd name="connsiteY6" fmla="*/ 6748678 h 7387793"/>
              <a:gd name="connsiteX0" fmla="*/ 0 w 2257248"/>
              <a:gd name="connsiteY0" fmla="*/ 6748678 h 7360901"/>
              <a:gd name="connsiteX1" fmla="*/ 14931 w 2257248"/>
              <a:gd name="connsiteY1" fmla="*/ 1130267 h 7360901"/>
              <a:gd name="connsiteX2" fmla="*/ 883365 w 2257248"/>
              <a:gd name="connsiteY2" fmla="*/ 0 h 7360901"/>
              <a:gd name="connsiteX3" fmla="*/ 1489292 w 2257248"/>
              <a:gd name="connsiteY3" fmla="*/ 2474559 h 7360901"/>
              <a:gd name="connsiteX4" fmla="*/ 2257248 w 2257248"/>
              <a:gd name="connsiteY4" fmla="*/ 5981012 h 7360901"/>
              <a:gd name="connsiteX5" fmla="*/ 1225396 w 2257248"/>
              <a:gd name="connsiteY5" fmla="*/ 7360901 h 7360901"/>
              <a:gd name="connsiteX6" fmla="*/ 0 w 2257248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48678 h 7360901"/>
              <a:gd name="connsiteX1" fmla="*/ 14931 w 2272846"/>
              <a:gd name="connsiteY1" fmla="*/ 1130267 h 7360901"/>
              <a:gd name="connsiteX2" fmla="*/ 883365 w 2272846"/>
              <a:gd name="connsiteY2" fmla="*/ 0 h 7360901"/>
              <a:gd name="connsiteX3" fmla="*/ 1489292 w 2272846"/>
              <a:gd name="connsiteY3" fmla="*/ 2474559 h 7360901"/>
              <a:gd name="connsiteX4" fmla="*/ 2272846 w 2272846"/>
              <a:gd name="connsiteY4" fmla="*/ 5996749 h 7360901"/>
              <a:gd name="connsiteX5" fmla="*/ 1225396 w 2272846"/>
              <a:gd name="connsiteY5" fmla="*/ 7360901 h 7360901"/>
              <a:gd name="connsiteX6" fmla="*/ 0 w 2272846"/>
              <a:gd name="connsiteY6" fmla="*/ 6748678 h 7360901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89292 w 2272846"/>
              <a:gd name="connsiteY3" fmla="*/ 2502633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  <a:gd name="connsiteX0" fmla="*/ 0 w 2272846"/>
              <a:gd name="connsiteY0" fmla="*/ 6776752 h 7388975"/>
              <a:gd name="connsiteX1" fmla="*/ 14931 w 2272846"/>
              <a:gd name="connsiteY1" fmla="*/ 1158341 h 7388975"/>
              <a:gd name="connsiteX2" fmla="*/ 913103 w 2272846"/>
              <a:gd name="connsiteY2" fmla="*/ 0 h 7388975"/>
              <a:gd name="connsiteX3" fmla="*/ 1478851 w 2272846"/>
              <a:gd name="connsiteY3" fmla="*/ 2516298 h 7388975"/>
              <a:gd name="connsiteX4" fmla="*/ 2272846 w 2272846"/>
              <a:gd name="connsiteY4" fmla="*/ 6024823 h 7388975"/>
              <a:gd name="connsiteX5" fmla="*/ 1225396 w 2272846"/>
              <a:gd name="connsiteY5" fmla="*/ 7388975 h 7388975"/>
              <a:gd name="connsiteX6" fmla="*/ 0 w 2272846"/>
              <a:gd name="connsiteY6" fmla="*/ 6776752 h 73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846" h="7388975">
                <a:moveTo>
                  <a:pt x="0" y="6776752"/>
                </a:moveTo>
                <a:cubicBezTo>
                  <a:pt x="35960" y="4106294"/>
                  <a:pt x="5436" y="5970376"/>
                  <a:pt x="14931" y="1158341"/>
                </a:cubicBezTo>
                <a:lnTo>
                  <a:pt x="913103" y="0"/>
                </a:lnTo>
                <a:lnTo>
                  <a:pt x="1478851" y="2516298"/>
                </a:lnTo>
                <a:lnTo>
                  <a:pt x="2272846" y="6024823"/>
                </a:lnTo>
                <a:cubicBezTo>
                  <a:pt x="1844615" y="6576509"/>
                  <a:pt x="1637115" y="6834645"/>
                  <a:pt x="1225396" y="7388975"/>
                </a:cubicBezTo>
                <a:lnTo>
                  <a:pt x="0" y="6776752"/>
                </a:lnTo>
                <a:close/>
              </a:path>
            </a:pathLst>
          </a:custGeom>
          <a:gradFill>
            <a:gsLst>
              <a:gs pos="62000">
                <a:srgbClr val="F28715"/>
              </a:gs>
              <a:gs pos="1000">
                <a:srgbClr val="FF8F00"/>
              </a:gs>
              <a:gs pos="100000">
                <a:srgbClr val="0061FF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1D34DC-FD48-4830-B31B-82811D1CC7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41E70D2-3C47-426D-B402-B28662FF58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2269" y="2612437"/>
            <a:ext cx="10816920" cy="2181632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D7DAA508-36C8-4EB3-87D4-CCCBA0F98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E0A145E-3CC3-4B87-BDD7-3B50FB450C7D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5004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Bullete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CF9630-0BC8-4B1F-9F52-DDC95A68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" y="428"/>
            <a:ext cx="12180952" cy="6857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10A2DC-F138-44B4-9499-2C22BBE3FCA7}"/>
              </a:ext>
            </a:extLst>
          </p:cNvPr>
          <p:cNvSpPr/>
          <p:nvPr/>
        </p:nvSpPr>
        <p:spPr>
          <a:xfrm rot="3177559">
            <a:off x="3711770" y="-1507466"/>
            <a:ext cx="9276090" cy="10896777"/>
          </a:xfrm>
          <a:custGeom>
            <a:avLst/>
            <a:gdLst>
              <a:gd name="connsiteX0" fmla="*/ 0 w 9308150"/>
              <a:gd name="connsiteY0" fmla="*/ 0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0 w 9308150"/>
              <a:gd name="connsiteY4" fmla="*/ 0 h 11096278"/>
              <a:gd name="connsiteX0" fmla="*/ 14797 w 9308150"/>
              <a:gd name="connsiteY0" fmla="*/ 5261677 h 11096278"/>
              <a:gd name="connsiteX1" fmla="*/ 9308150 w 9308150"/>
              <a:gd name="connsiteY1" fmla="*/ 0 h 11096278"/>
              <a:gd name="connsiteX2" fmla="*/ 9308150 w 9308150"/>
              <a:gd name="connsiteY2" fmla="*/ 11096278 h 11096278"/>
              <a:gd name="connsiteX3" fmla="*/ 0 w 9308150"/>
              <a:gd name="connsiteY3" fmla="*/ 11096278 h 11096278"/>
              <a:gd name="connsiteX4" fmla="*/ 14797 w 9308150"/>
              <a:gd name="connsiteY4" fmla="*/ 5261677 h 11096278"/>
              <a:gd name="connsiteX0" fmla="*/ 14797 w 9308150"/>
              <a:gd name="connsiteY0" fmla="*/ 5034282 h 10868883"/>
              <a:gd name="connsiteX1" fmla="*/ 3790568 w 9308150"/>
              <a:gd name="connsiteY1" fmla="*/ 0 h 10868883"/>
              <a:gd name="connsiteX2" fmla="*/ 9308150 w 9308150"/>
              <a:gd name="connsiteY2" fmla="*/ 10868883 h 10868883"/>
              <a:gd name="connsiteX3" fmla="*/ 0 w 9308150"/>
              <a:gd name="connsiteY3" fmla="*/ 10868883 h 10868883"/>
              <a:gd name="connsiteX4" fmla="*/ 14797 w 9308150"/>
              <a:gd name="connsiteY4" fmla="*/ 5034282 h 10868883"/>
              <a:gd name="connsiteX0" fmla="*/ 14797 w 9371059"/>
              <a:gd name="connsiteY0" fmla="*/ 5034282 h 10868883"/>
              <a:gd name="connsiteX1" fmla="*/ 3790568 w 9371059"/>
              <a:gd name="connsiteY1" fmla="*/ 0 h 10868883"/>
              <a:gd name="connsiteX2" fmla="*/ 9308150 w 9371059"/>
              <a:gd name="connsiteY2" fmla="*/ 10868883 h 10868883"/>
              <a:gd name="connsiteX3" fmla="*/ 0 w 9371059"/>
              <a:gd name="connsiteY3" fmla="*/ 10868883 h 10868883"/>
              <a:gd name="connsiteX4" fmla="*/ 14797 w 9371059"/>
              <a:gd name="connsiteY4" fmla="*/ 5034282 h 10868883"/>
              <a:gd name="connsiteX0" fmla="*/ 14797 w 7655869"/>
              <a:gd name="connsiteY0" fmla="*/ 5034282 h 10868883"/>
              <a:gd name="connsiteX1" fmla="*/ 3790568 w 7655869"/>
              <a:gd name="connsiteY1" fmla="*/ 0 h 10868883"/>
              <a:gd name="connsiteX2" fmla="*/ 4164672 w 7655869"/>
              <a:gd name="connsiteY2" fmla="*/ 10853551 h 10868883"/>
              <a:gd name="connsiteX3" fmla="*/ 0 w 7655869"/>
              <a:gd name="connsiteY3" fmla="*/ 10868883 h 10868883"/>
              <a:gd name="connsiteX4" fmla="*/ 14797 w 7655869"/>
              <a:gd name="connsiteY4" fmla="*/ 5034282 h 10868883"/>
              <a:gd name="connsiteX0" fmla="*/ 14797 w 9709138"/>
              <a:gd name="connsiteY0" fmla="*/ 5034282 h 10868883"/>
              <a:gd name="connsiteX1" fmla="*/ 3790568 w 9709138"/>
              <a:gd name="connsiteY1" fmla="*/ 0 h 10868883"/>
              <a:gd name="connsiteX2" fmla="*/ 4164672 w 9709138"/>
              <a:gd name="connsiteY2" fmla="*/ 10853551 h 10868883"/>
              <a:gd name="connsiteX3" fmla="*/ 0 w 9709138"/>
              <a:gd name="connsiteY3" fmla="*/ 10868883 h 10868883"/>
              <a:gd name="connsiteX4" fmla="*/ 14797 w 9709138"/>
              <a:gd name="connsiteY4" fmla="*/ 5034282 h 10868883"/>
              <a:gd name="connsiteX0" fmla="*/ 14797 w 9722309"/>
              <a:gd name="connsiteY0" fmla="*/ 5034282 h 10876502"/>
              <a:gd name="connsiteX1" fmla="*/ 3790568 w 9722309"/>
              <a:gd name="connsiteY1" fmla="*/ 0 h 10876502"/>
              <a:gd name="connsiteX2" fmla="*/ 4195084 w 9722309"/>
              <a:gd name="connsiteY2" fmla="*/ 10876502 h 10876502"/>
              <a:gd name="connsiteX3" fmla="*/ 0 w 9722309"/>
              <a:gd name="connsiteY3" fmla="*/ 10868883 h 10876502"/>
              <a:gd name="connsiteX4" fmla="*/ 14797 w 9722309"/>
              <a:gd name="connsiteY4" fmla="*/ 5034282 h 10876502"/>
              <a:gd name="connsiteX0" fmla="*/ 14797 w 9590624"/>
              <a:gd name="connsiteY0" fmla="*/ 5034282 h 10876502"/>
              <a:gd name="connsiteX1" fmla="*/ 3790568 w 9590624"/>
              <a:gd name="connsiteY1" fmla="*/ 0 h 10876502"/>
              <a:gd name="connsiteX2" fmla="*/ 4195084 w 9590624"/>
              <a:gd name="connsiteY2" fmla="*/ 10876502 h 10876502"/>
              <a:gd name="connsiteX3" fmla="*/ 0 w 9590624"/>
              <a:gd name="connsiteY3" fmla="*/ 10868883 h 10876502"/>
              <a:gd name="connsiteX4" fmla="*/ 14797 w 9590624"/>
              <a:gd name="connsiteY4" fmla="*/ 5034282 h 10876502"/>
              <a:gd name="connsiteX0" fmla="*/ 14797 w 9599456"/>
              <a:gd name="connsiteY0" fmla="*/ 5054557 h 10896777"/>
              <a:gd name="connsiteX1" fmla="*/ 3805869 w 9599456"/>
              <a:gd name="connsiteY1" fmla="*/ 0 h 10896777"/>
              <a:gd name="connsiteX2" fmla="*/ 4195084 w 9599456"/>
              <a:gd name="connsiteY2" fmla="*/ 10896777 h 10896777"/>
              <a:gd name="connsiteX3" fmla="*/ 0 w 9599456"/>
              <a:gd name="connsiteY3" fmla="*/ 10889158 h 10896777"/>
              <a:gd name="connsiteX4" fmla="*/ 14797 w 9599456"/>
              <a:gd name="connsiteY4" fmla="*/ 5054557 h 10896777"/>
              <a:gd name="connsiteX0" fmla="*/ 14797 w 8418639"/>
              <a:gd name="connsiteY0" fmla="*/ 5054557 h 10896777"/>
              <a:gd name="connsiteX1" fmla="*/ 3805869 w 8418639"/>
              <a:gd name="connsiteY1" fmla="*/ 0 h 10896777"/>
              <a:gd name="connsiteX2" fmla="*/ 4195084 w 8418639"/>
              <a:gd name="connsiteY2" fmla="*/ 10896777 h 10896777"/>
              <a:gd name="connsiteX3" fmla="*/ 0 w 8418639"/>
              <a:gd name="connsiteY3" fmla="*/ 10889158 h 10896777"/>
              <a:gd name="connsiteX4" fmla="*/ 14797 w 8418639"/>
              <a:gd name="connsiteY4" fmla="*/ 5054557 h 10896777"/>
              <a:gd name="connsiteX0" fmla="*/ 14797 w 8358492"/>
              <a:gd name="connsiteY0" fmla="*/ 5054557 h 10896777"/>
              <a:gd name="connsiteX1" fmla="*/ 3805869 w 8358492"/>
              <a:gd name="connsiteY1" fmla="*/ 0 h 10896777"/>
              <a:gd name="connsiteX2" fmla="*/ 4195084 w 8358492"/>
              <a:gd name="connsiteY2" fmla="*/ 10896777 h 10896777"/>
              <a:gd name="connsiteX3" fmla="*/ 0 w 8358492"/>
              <a:gd name="connsiteY3" fmla="*/ 10889158 h 10896777"/>
              <a:gd name="connsiteX4" fmla="*/ 14797 w 8358492"/>
              <a:gd name="connsiteY4" fmla="*/ 5054557 h 10896777"/>
              <a:gd name="connsiteX0" fmla="*/ 14797 w 8003272"/>
              <a:gd name="connsiteY0" fmla="*/ 5054557 h 10896777"/>
              <a:gd name="connsiteX1" fmla="*/ 3805869 w 8003272"/>
              <a:gd name="connsiteY1" fmla="*/ 0 h 10896777"/>
              <a:gd name="connsiteX2" fmla="*/ 4195084 w 8003272"/>
              <a:gd name="connsiteY2" fmla="*/ 10896777 h 10896777"/>
              <a:gd name="connsiteX3" fmla="*/ 0 w 8003272"/>
              <a:gd name="connsiteY3" fmla="*/ 10889158 h 10896777"/>
              <a:gd name="connsiteX4" fmla="*/ 14797 w 8003272"/>
              <a:gd name="connsiteY4" fmla="*/ 5054557 h 10896777"/>
              <a:gd name="connsiteX0" fmla="*/ 14797 w 8057955"/>
              <a:gd name="connsiteY0" fmla="*/ 5054557 h 10896777"/>
              <a:gd name="connsiteX1" fmla="*/ 3805869 w 8057955"/>
              <a:gd name="connsiteY1" fmla="*/ 0 h 10896777"/>
              <a:gd name="connsiteX2" fmla="*/ 4195084 w 8057955"/>
              <a:gd name="connsiteY2" fmla="*/ 10896777 h 10896777"/>
              <a:gd name="connsiteX3" fmla="*/ 0 w 8057955"/>
              <a:gd name="connsiteY3" fmla="*/ 10889158 h 10896777"/>
              <a:gd name="connsiteX4" fmla="*/ 14797 w 8057955"/>
              <a:gd name="connsiteY4" fmla="*/ 5054557 h 10896777"/>
              <a:gd name="connsiteX0" fmla="*/ 14797 w 8003774"/>
              <a:gd name="connsiteY0" fmla="*/ 5054927 h 10897147"/>
              <a:gd name="connsiteX1" fmla="*/ 3805869 w 8003774"/>
              <a:gd name="connsiteY1" fmla="*/ 370 h 10897147"/>
              <a:gd name="connsiteX2" fmla="*/ 8002555 w 8003774"/>
              <a:gd name="connsiteY2" fmla="*/ 4821082 h 10897147"/>
              <a:gd name="connsiteX3" fmla="*/ 4195084 w 8003774"/>
              <a:gd name="connsiteY3" fmla="*/ 10897147 h 10897147"/>
              <a:gd name="connsiteX4" fmla="*/ 0 w 8003774"/>
              <a:gd name="connsiteY4" fmla="*/ 10889528 h 10897147"/>
              <a:gd name="connsiteX5" fmla="*/ 14797 w 8003774"/>
              <a:gd name="connsiteY5" fmla="*/ 5054927 h 10897147"/>
              <a:gd name="connsiteX0" fmla="*/ 14797 w 9235868"/>
              <a:gd name="connsiteY0" fmla="*/ 5055021 h 10897241"/>
              <a:gd name="connsiteX1" fmla="*/ 3805869 w 9235868"/>
              <a:gd name="connsiteY1" fmla="*/ 464 h 10897241"/>
              <a:gd name="connsiteX2" fmla="*/ 9235042 w 9235868"/>
              <a:gd name="connsiteY2" fmla="*/ 4200007 h 10897241"/>
              <a:gd name="connsiteX3" fmla="*/ 4195084 w 9235868"/>
              <a:gd name="connsiteY3" fmla="*/ 10897241 h 10897241"/>
              <a:gd name="connsiteX4" fmla="*/ 0 w 9235868"/>
              <a:gd name="connsiteY4" fmla="*/ 10889622 h 10897241"/>
              <a:gd name="connsiteX5" fmla="*/ 14797 w 9235868"/>
              <a:gd name="connsiteY5" fmla="*/ 5055021 h 10897241"/>
              <a:gd name="connsiteX0" fmla="*/ 14797 w 9235868"/>
              <a:gd name="connsiteY0" fmla="*/ 5054896 h 10897116"/>
              <a:gd name="connsiteX1" fmla="*/ 3805869 w 9235868"/>
              <a:gd name="connsiteY1" fmla="*/ 339 h 10897116"/>
              <a:gd name="connsiteX2" fmla="*/ 9235042 w 9235868"/>
              <a:gd name="connsiteY2" fmla="*/ 4199882 h 10897116"/>
              <a:gd name="connsiteX3" fmla="*/ 4195084 w 9235868"/>
              <a:gd name="connsiteY3" fmla="*/ 10897116 h 10897116"/>
              <a:gd name="connsiteX4" fmla="*/ 0 w 9235868"/>
              <a:gd name="connsiteY4" fmla="*/ 10889497 h 10897116"/>
              <a:gd name="connsiteX5" fmla="*/ 14797 w 9235868"/>
              <a:gd name="connsiteY5" fmla="*/ 5054896 h 10897116"/>
              <a:gd name="connsiteX0" fmla="*/ 14797 w 9235868"/>
              <a:gd name="connsiteY0" fmla="*/ 5054557 h 10896777"/>
              <a:gd name="connsiteX1" fmla="*/ 3805869 w 9235868"/>
              <a:gd name="connsiteY1" fmla="*/ 0 h 10896777"/>
              <a:gd name="connsiteX2" fmla="*/ 9235042 w 9235868"/>
              <a:gd name="connsiteY2" fmla="*/ 4199543 h 10896777"/>
              <a:gd name="connsiteX3" fmla="*/ 4195084 w 9235868"/>
              <a:gd name="connsiteY3" fmla="*/ 10896777 h 10896777"/>
              <a:gd name="connsiteX4" fmla="*/ 0 w 9235868"/>
              <a:gd name="connsiteY4" fmla="*/ 10889158 h 10896777"/>
              <a:gd name="connsiteX5" fmla="*/ 14797 w 9235868"/>
              <a:gd name="connsiteY5" fmla="*/ 5054557 h 10896777"/>
              <a:gd name="connsiteX0" fmla="*/ 14797 w 9220949"/>
              <a:gd name="connsiteY0" fmla="*/ 5054557 h 10896777"/>
              <a:gd name="connsiteX1" fmla="*/ 3805869 w 9220949"/>
              <a:gd name="connsiteY1" fmla="*/ 0 h 10896777"/>
              <a:gd name="connsiteX2" fmla="*/ 9220120 w 9220949"/>
              <a:gd name="connsiteY2" fmla="*/ 4092818 h 10896777"/>
              <a:gd name="connsiteX3" fmla="*/ 4195084 w 9220949"/>
              <a:gd name="connsiteY3" fmla="*/ 10896777 h 10896777"/>
              <a:gd name="connsiteX4" fmla="*/ 0 w 9220949"/>
              <a:gd name="connsiteY4" fmla="*/ 10889158 h 10896777"/>
              <a:gd name="connsiteX5" fmla="*/ 14797 w 9220949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20120"/>
              <a:gd name="connsiteY0" fmla="*/ 5054557 h 10896777"/>
              <a:gd name="connsiteX1" fmla="*/ 3805869 w 9220120"/>
              <a:gd name="connsiteY1" fmla="*/ 0 h 10896777"/>
              <a:gd name="connsiteX2" fmla="*/ 9220120 w 9220120"/>
              <a:gd name="connsiteY2" fmla="*/ 4092818 h 10896777"/>
              <a:gd name="connsiteX3" fmla="*/ 4195084 w 9220120"/>
              <a:gd name="connsiteY3" fmla="*/ 10896777 h 10896777"/>
              <a:gd name="connsiteX4" fmla="*/ 0 w 9220120"/>
              <a:gd name="connsiteY4" fmla="*/ 10889158 h 10896777"/>
              <a:gd name="connsiteX5" fmla="*/ 14797 w 9220120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39056"/>
              <a:gd name="connsiteY0" fmla="*/ 5054557 h 10896777"/>
              <a:gd name="connsiteX1" fmla="*/ 3805869 w 9239056"/>
              <a:gd name="connsiteY1" fmla="*/ 0 h 10896777"/>
              <a:gd name="connsiteX2" fmla="*/ 9239056 w 9239056"/>
              <a:gd name="connsiteY2" fmla="*/ 4130975 h 10896777"/>
              <a:gd name="connsiteX3" fmla="*/ 4195084 w 9239056"/>
              <a:gd name="connsiteY3" fmla="*/ 10896777 h 10896777"/>
              <a:gd name="connsiteX4" fmla="*/ 0 w 9239056"/>
              <a:gd name="connsiteY4" fmla="*/ 10889158 h 10896777"/>
              <a:gd name="connsiteX5" fmla="*/ 14797 w 9239056"/>
              <a:gd name="connsiteY5" fmla="*/ 5054557 h 10896777"/>
              <a:gd name="connsiteX0" fmla="*/ 14797 w 9276090"/>
              <a:gd name="connsiteY0" fmla="*/ 5054557 h 10896777"/>
              <a:gd name="connsiteX1" fmla="*/ 3805869 w 9276090"/>
              <a:gd name="connsiteY1" fmla="*/ 0 h 10896777"/>
              <a:gd name="connsiteX2" fmla="*/ 9276090 w 9276090"/>
              <a:gd name="connsiteY2" fmla="*/ 4143443 h 10896777"/>
              <a:gd name="connsiteX3" fmla="*/ 4195084 w 9276090"/>
              <a:gd name="connsiteY3" fmla="*/ 10896777 h 10896777"/>
              <a:gd name="connsiteX4" fmla="*/ 0 w 9276090"/>
              <a:gd name="connsiteY4" fmla="*/ 10889158 h 10896777"/>
              <a:gd name="connsiteX5" fmla="*/ 14797 w 9276090"/>
              <a:gd name="connsiteY5" fmla="*/ 5054557 h 108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76090" h="10896777">
                <a:moveTo>
                  <a:pt x="14797" y="5054557"/>
                </a:moveTo>
                <a:lnTo>
                  <a:pt x="3805869" y="0"/>
                </a:lnTo>
                <a:cubicBezTo>
                  <a:pt x="6631958" y="2091471"/>
                  <a:pt x="7997101" y="3177138"/>
                  <a:pt x="9276090" y="4143443"/>
                </a:cubicBezTo>
                <a:lnTo>
                  <a:pt x="4195084" y="10896777"/>
                </a:lnTo>
                <a:lnTo>
                  <a:pt x="0" y="10889158"/>
                </a:lnTo>
                <a:cubicBezTo>
                  <a:pt x="4932" y="8944291"/>
                  <a:pt x="9865" y="6999424"/>
                  <a:pt x="14797" y="5054557"/>
                </a:cubicBezTo>
                <a:close/>
              </a:path>
            </a:pathLst>
          </a:custGeom>
          <a:gradFill>
            <a:gsLst>
              <a:gs pos="54000">
                <a:srgbClr val="7E6AB3"/>
              </a:gs>
              <a:gs pos="0">
                <a:srgbClr val="41ABF5"/>
              </a:gs>
              <a:gs pos="100000">
                <a:srgbClr val="934F99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mazon Ember" panose="020B0603020204020204"/>
              </a:rPr>
              <a:t> </a:t>
            </a:r>
            <a:endParaRPr lang="zh-CN" altLang="en-US" dirty="0">
              <a:latin typeface="Amazon Ember" panose="020B0603020204020204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1FD8AC-CA6B-4CEF-BD05-78371659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2" y="2918545"/>
            <a:ext cx="5168867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80CE945-49EB-4E49-B187-1F6CB191EA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53523" y="2920581"/>
            <a:ext cx="5143500" cy="204774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>
                <a:solidFill>
                  <a:schemeClr val="bg1"/>
                </a:solidFill>
                <a:latin typeface="Amazon Ember" panose="020B0603020204020204"/>
              </a:defRPr>
            </a:lvl1pPr>
            <a:lvl2pPr>
              <a:defRPr>
                <a:solidFill>
                  <a:schemeClr val="bg1"/>
                </a:solidFill>
                <a:latin typeface="Amazon Ember" panose="020B0603020204020204"/>
              </a:defRPr>
            </a:lvl2pPr>
            <a:lvl3pPr>
              <a:defRPr>
                <a:solidFill>
                  <a:schemeClr val="bg1"/>
                </a:solidFill>
                <a:latin typeface="Amazon Ember" panose="020B0603020204020204"/>
              </a:defRPr>
            </a:lvl3pPr>
            <a:lvl4pPr>
              <a:defRPr>
                <a:solidFill>
                  <a:schemeClr val="bg1"/>
                </a:solidFill>
                <a:latin typeface="Amazon Ember" panose="020B0603020204020204"/>
              </a:defRPr>
            </a:lvl4pPr>
            <a:lvl5pPr>
              <a:defRPr>
                <a:solidFill>
                  <a:schemeClr val="bg1"/>
                </a:solidFill>
                <a:latin typeface="Amazon Ember" panose="020B06030202040202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343F4-FF2D-4C6E-81B8-1700F70B4DC1}"/>
              </a:ext>
            </a:extLst>
          </p:cNvPr>
          <p:cNvSpPr txBox="1"/>
          <p:nvPr/>
        </p:nvSpPr>
        <p:spPr>
          <a:xfrm>
            <a:off x="10360047" y="1176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 spc="300" dirty="0">
              <a:solidFill>
                <a:schemeClr val="bg1"/>
              </a:solidFill>
              <a:latin typeface="Amazon Ember" panose="020B0603020204020204"/>
              <a:cs typeface="Amazon Ember Light" panose="020B0403020204020204" pitchFamily="34" charset="0"/>
            </a:endParaRPr>
          </a:p>
        </p:txBody>
      </p:sp>
      <p:sp>
        <p:nvSpPr>
          <p:cNvPr id="11" name="文本占位符 21">
            <a:extLst>
              <a:ext uri="{FF2B5EF4-FFF2-40B4-BE49-F238E27FC236}">
                <a16:creationId xmlns:a16="http://schemas.microsoft.com/office/drawing/2014/main" id="{60F8EA15-627A-4660-81C5-A37523FE34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69" y="288632"/>
            <a:ext cx="9171000" cy="86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Amazon Ember" panose="020B0603020204020204"/>
                <a:cs typeface="Amazon Ember" panose="020B0603020204020204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/>
              <a:t>Presentation Title Goes Here</a:t>
            </a:r>
            <a:endParaRPr lang="zh-CN" alt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FEEB89D-B9C4-4C00-99C5-3991A13DFD7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92355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ulleted_Content">
  <p:cSld name="1_Title_and_Bulleted_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67" y="-31972"/>
            <a:ext cx="1220042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360047" y="18812"/>
            <a:ext cx="184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52269" y="2612437"/>
            <a:ext cx="108168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09725" rIns="137150" bIns="10972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52269" y="790145"/>
            <a:ext cx="85712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6355303" y="6609329"/>
            <a:ext cx="7827600" cy="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2019, Amazon Web Services, Inc. or its affiliates. All rights reserved.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1513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F280670F-6192-D145-B9A5-690DAD52EE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92758" cy="6876000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B576A3E-BF21-984E-AF39-E644ADD0583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355303" y="6609329"/>
            <a:ext cx="782763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97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DGL Tutorial:</a:t>
            </a:r>
            <a:br>
              <a:rPr lang="en-US" dirty="0"/>
            </a:br>
            <a:r>
              <a:rPr lang="en-US" dirty="0"/>
              <a:t>Node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Jian Zhang</a:t>
            </a:r>
          </a:p>
          <a:p>
            <a:r>
              <a:rPr lang="en-US" b="1" dirty="0" err="1"/>
              <a:t>jamezhang@amazon.com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19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Node Classification: assign a label to a node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Link Prediction: predict existence of an edge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Graph Classification: assign a label to a graph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5692-5510-A34A-9DF5-9E12AEFB5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Graph Learning Tasks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6DE477-A732-1242-9C84-FCDEDF4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78" y="4529643"/>
            <a:ext cx="3398997" cy="15418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598E5-F7ED-6F41-9B80-C53A4D826C56}"/>
              </a:ext>
            </a:extLst>
          </p:cNvPr>
          <p:cNvGrpSpPr/>
          <p:nvPr/>
        </p:nvGrpSpPr>
        <p:grpSpPr>
          <a:xfrm>
            <a:off x="8605403" y="1290321"/>
            <a:ext cx="2857855" cy="1676400"/>
            <a:chOff x="7517962" y="2065873"/>
            <a:chExt cx="4080271" cy="2726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CB35DF-AC36-5745-9E95-92CEFCA5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7962" y="2065873"/>
              <a:ext cx="4080271" cy="2726253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36BA3F4-9F0C-3A4D-9C08-9F7E1BBFCECC}"/>
                </a:ext>
              </a:extLst>
            </p:cNvPr>
            <p:cNvSpPr/>
            <p:nvPr/>
          </p:nvSpPr>
          <p:spPr>
            <a:xfrm>
              <a:off x="9797143" y="3428999"/>
              <a:ext cx="296883" cy="252352"/>
            </a:xfrm>
            <a:prstGeom prst="roundRect">
              <a:avLst/>
            </a:prstGeom>
            <a:solidFill>
              <a:srgbClr val="C00000">
                <a:alpha val="3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6CAEBBA-2DFA-214C-BF86-BFB41E3A35E6}"/>
                </a:ext>
              </a:extLst>
            </p:cNvPr>
            <p:cNvSpPr/>
            <p:nvPr/>
          </p:nvSpPr>
          <p:spPr>
            <a:xfrm>
              <a:off x="8399712" y="2899472"/>
              <a:ext cx="296883" cy="25235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3671983-A7E2-7D45-85A5-B0F48D38B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6" r="3728"/>
          <a:stretch/>
        </p:blipFill>
        <p:spPr>
          <a:xfrm>
            <a:off x="8569778" y="2966721"/>
            <a:ext cx="3145296" cy="14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2000"/>
            <a:ext cx="10816920" cy="4315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Pick a few labeled nodes</a:t>
            </a:r>
          </a:p>
          <a:p>
            <a:pPr lvl="1"/>
            <a:r>
              <a:rPr lang="en-US" dirty="0"/>
              <a:t>Train on the whole graph with features/structure</a:t>
            </a:r>
          </a:p>
          <a:p>
            <a:pPr lvl="1"/>
            <a:r>
              <a:rPr lang="en-US" dirty="0"/>
              <a:t>Validate and test on some known labels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Node (paper): 19717</a:t>
            </a:r>
          </a:p>
          <a:p>
            <a:pPr lvl="1"/>
            <a:r>
              <a:rPr lang="en-US" dirty="0"/>
              <a:t>Edge (citation): 88651</a:t>
            </a:r>
          </a:p>
          <a:p>
            <a:pPr lvl="1"/>
            <a:r>
              <a:rPr lang="en-US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(diabetes type)</a:t>
            </a:r>
            <a:r>
              <a:rPr lang="en-US" dirty="0"/>
              <a:t>: 3, [0, 1, 2]</a:t>
            </a:r>
          </a:p>
          <a:p>
            <a:pPr lvl="1"/>
            <a:r>
              <a:rPr lang="en-US" dirty="0"/>
              <a:t>Features (TFIDF): 500-d</a:t>
            </a:r>
          </a:p>
          <a:p>
            <a:pPr lvl="1"/>
            <a:r>
              <a:rPr lang="en-US" dirty="0"/>
              <a:t>60 for training, 500 for validation, and 1000 for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5D8E-C639-6D4E-B221-3DAF65530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Classification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7A498-39ED-3E49-A49A-09170564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1"/>
          <a:stretch/>
        </p:blipFill>
        <p:spPr>
          <a:xfrm>
            <a:off x="7161779" y="2910183"/>
            <a:ext cx="4447141" cy="26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4C06D-8BEF-1C4E-86DB-9C1421574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Model - </a:t>
            </a:r>
            <a:r>
              <a:rPr lang="en-US" dirty="0" err="1"/>
              <a:t>GraphSage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C30C-DE19-264F-B321-0516BCA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16" y="883011"/>
            <a:ext cx="2829273" cy="14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96ED6-0F3C-4940-843B-92D1A876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6" y="2542798"/>
            <a:ext cx="4080734" cy="74853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70FA748-5D33-3B42-81CA-4C918F8421CD}"/>
              </a:ext>
            </a:extLst>
          </p:cNvPr>
          <p:cNvGrpSpPr/>
          <p:nvPr/>
        </p:nvGrpSpPr>
        <p:grpSpPr>
          <a:xfrm>
            <a:off x="3550026" y="1690688"/>
            <a:ext cx="2341332" cy="1037585"/>
            <a:chOff x="8706547" y="3693226"/>
            <a:chExt cx="2341332" cy="103758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D44983-BC8B-E14E-9FD8-A7206ADCD3B3}"/>
                </a:ext>
              </a:extLst>
            </p:cNvPr>
            <p:cNvSpPr/>
            <p:nvPr/>
          </p:nvSpPr>
          <p:spPr>
            <a:xfrm>
              <a:off x="9310255" y="36932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036BF9-7FD5-5C45-B94F-79EE539F087E}"/>
                </a:ext>
              </a:extLst>
            </p:cNvPr>
            <p:cNvSpPr/>
            <p:nvPr/>
          </p:nvSpPr>
          <p:spPr>
            <a:xfrm>
              <a:off x="8706547" y="4276426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BD07F-840A-8F43-BDBE-FB87A9EA7DA0}"/>
                </a:ext>
              </a:extLst>
            </p:cNvPr>
            <p:cNvSpPr/>
            <p:nvPr/>
          </p:nvSpPr>
          <p:spPr>
            <a:xfrm>
              <a:off x="10795879" y="4478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ADA00F-2408-0449-855F-745486FC8E6A}"/>
                </a:ext>
              </a:extLst>
            </p:cNvPr>
            <p:cNvSpPr/>
            <p:nvPr/>
          </p:nvSpPr>
          <p:spPr>
            <a:xfrm>
              <a:off x="9968933" y="4226811"/>
              <a:ext cx="252000" cy="25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BA4862-1B9E-A64F-A48A-F3B11C6A288E}"/>
                </a:ext>
              </a:extLst>
            </p:cNvPr>
            <p:cNvCxnSpPr>
              <a:stCxn id="8" idx="3"/>
              <a:endCxn id="11" idx="7"/>
            </p:cNvCxnSpPr>
            <p:nvPr/>
          </p:nvCxnSpPr>
          <p:spPr>
            <a:xfrm flipH="1">
              <a:off x="8921642" y="3908321"/>
              <a:ext cx="425518" cy="405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41682-9E09-3948-8AB4-02381D36EDF4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9525350" y="3908321"/>
              <a:ext cx="480488" cy="35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5F639F-B075-D649-8056-BA97E3A380D7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958547" y="4352811"/>
              <a:ext cx="1010386" cy="49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B2C715-347A-954E-A2DF-47E95F32215D}"/>
                </a:ext>
              </a:extLst>
            </p:cNvPr>
            <p:cNvCxnSpPr>
              <a:cxnSpLocks/>
              <a:stCxn id="12" idx="1"/>
              <a:endCxn id="13" idx="6"/>
            </p:cNvCxnSpPr>
            <p:nvPr/>
          </p:nvCxnSpPr>
          <p:spPr>
            <a:xfrm flipH="1" flipV="1">
              <a:off x="10220933" y="4352811"/>
              <a:ext cx="611851" cy="162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1F1CC2-2EC1-6542-9589-9C0C93A5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38899"/>
              </p:ext>
            </p:extLst>
          </p:nvPr>
        </p:nvGraphicFramePr>
        <p:xfrm>
          <a:off x="517947" y="4694068"/>
          <a:ext cx="189686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18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53415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505280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531315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6DDD974-03D3-284A-B694-8608AA01FF2D}"/>
              </a:ext>
            </a:extLst>
          </p:cNvPr>
          <p:cNvSpPr txBox="1"/>
          <p:nvPr/>
        </p:nvSpPr>
        <p:spPr>
          <a:xfrm>
            <a:off x="431548" y="1741026"/>
            <a:ext cx="301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Nodes: 0,1,2,3</a:t>
            </a:r>
          </a:p>
          <a:p>
            <a:r>
              <a:rPr lang="en-US" dirty="0"/>
              <a:t>Edges: (0,1), (0,2), (1,2), (2,3)</a:t>
            </a:r>
          </a:p>
          <a:p>
            <a:r>
              <a:rPr lang="en-US" dirty="0"/>
              <a:t>Features: (3, 1), 3-d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BDF866-B523-C746-8CFF-CF0E8CF69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22612"/>
              </p:ext>
            </p:extLst>
          </p:nvPr>
        </p:nvGraphicFramePr>
        <p:xfrm>
          <a:off x="2966107" y="4679141"/>
          <a:ext cx="360869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75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5665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477212">
                  <a:extLst>
                    <a:ext uri="{9D8B030D-6E8A-4147-A177-3AD203B41FA5}">
                      <a16:colId xmlns:a16="http://schemas.microsoft.com/office/drawing/2014/main" val="1536446299"/>
                    </a:ext>
                  </a:extLst>
                </a:gridCol>
                <a:gridCol w="477213">
                  <a:extLst>
                    <a:ext uri="{9D8B030D-6E8A-4147-A177-3AD203B41FA5}">
                      <a16:colId xmlns:a16="http://schemas.microsoft.com/office/drawing/2014/main" val="3141102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60086209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13319-3C94-B44C-9651-EF0CABFE0AEA}"/>
              </a:ext>
            </a:extLst>
          </p:cNvPr>
          <p:cNvCxnSpPr>
            <a:cxnSpLocks/>
          </p:cNvCxnSpPr>
          <p:nvPr/>
        </p:nvCxnSpPr>
        <p:spPr>
          <a:xfrm flipV="1">
            <a:off x="2385043" y="4900730"/>
            <a:ext cx="592941" cy="75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855A4F-0D53-6E4A-93D5-A7E38D8D05BC}"/>
              </a:ext>
            </a:extLst>
          </p:cNvPr>
          <p:cNvCxnSpPr>
            <a:cxnSpLocks/>
          </p:cNvCxnSpPr>
          <p:nvPr/>
        </p:nvCxnSpPr>
        <p:spPr>
          <a:xfrm flipV="1">
            <a:off x="2385045" y="4930666"/>
            <a:ext cx="592939" cy="3055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F6FAF-CD1F-6246-9ED9-8C3758D83D71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676026" y="1816688"/>
            <a:ext cx="477708" cy="457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EBA0D-FF42-FC4E-8AA5-EDFA0228E0E5}"/>
              </a:ext>
            </a:extLst>
          </p:cNvPr>
          <p:cNvCxnSpPr>
            <a:cxnSpLocks/>
            <a:stCxn id="13" idx="0"/>
            <a:endCxn id="8" idx="6"/>
          </p:cNvCxnSpPr>
          <p:nvPr/>
        </p:nvCxnSpPr>
        <p:spPr>
          <a:xfrm flipH="1" flipV="1">
            <a:off x="4405734" y="1816688"/>
            <a:ext cx="532678" cy="4075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6B98D7-7735-AF42-BD52-D996E089B938}"/>
              </a:ext>
            </a:extLst>
          </p:cNvPr>
          <p:cNvCxnSpPr>
            <a:cxnSpLocks/>
          </p:cNvCxnSpPr>
          <p:nvPr/>
        </p:nvCxnSpPr>
        <p:spPr>
          <a:xfrm flipV="1">
            <a:off x="2385044" y="5278501"/>
            <a:ext cx="592936" cy="37777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80E7D5-B23A-294A-BD18-286EDB1B47B7}"/>
              </a:ext>
            </a:extLst>
          </p:cNvPr>
          <p:cNvCxnSpPr>
            <a:cxnSpLocks/>
          </p:cNvCxnSpPr>
          <p:nvPr/>
        </p:nvCxnSpPr>
        <p:spPr>
          <a:xfrm>
            <a:off x="2385043" y="4900730"/>
            <a:ext cx="592939" cy="3354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CC2DAB-B53B-A647-95FA-767A44E87420}"/>
              </a:ext>
            </a:extLst>
          </p:cNvPr>
          <p:cNvCxnSpPr>
            <a:cxnSpLocks/>
            <a:stCxn id="8" idx="4"/>
            <a:endCxn id="11" idx="6"/>
          </p:cNvCxnSpPr>
          <p:nvPr/>
        </p:nvCxnSpPr>
        <p:spPr>
          <a:xfrm flipH="1">
            <a:off x="3802026" y="1942688"/>
            <a:ext cx="477708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EFF72-8240-1C48-A5C7-831A4871131B}"/>
              </a:ext>
            </a:extLst>
          </p:cNvPr>
          <p:cNvCxnSpPr>
            <a:cxnSpLocks/>
            <a:stCxn id="13" idx="3"/>
            <a:endCxn id="11" idx="5"/>
          </p:cNvCxnSpPr>
          <p:nvPr/>
        </p:nvCxnSpPr>
        <p:spPr>
          <a:xfrm flipH="1">
            <a:off x="3765121" y="2439368"/>
            <a:ext cx="1084196" cy="496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C340A59-2C9F-CB49-8ACE-F1883735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20" y="2999143"/>
            <a:ext cx="3018352" cy="1575617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C72EA70-1188-2C45-8214-E68BB65C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1522"/>
              </p:ext>
            </p:extLst>
          </p:nvPr>
        </p:nvGraphicFramePr>
        <p:xfrm>
          <a:off x="7090109" y="3961762"/>
          <a:ext cx="1436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0">
                  <a:extLst>
                    <a:ext uri="{9D8B030D-6E8A-4147-A177-3AD203B41FA5}">
                      <a16:colId xmlns:a16="http://schemas.microsoft.com/office/drawing/2014/main" val="2248800884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2648536878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3914158931"/>
                    </a:ext>
                  </a:extLst>
                </a:gridCol>
                <a:gridCol w="359170">
                  <a:extLst>
                    <a:ext uri="{9D8B030D-6E8A-4147-A177-3AD203B41FA5}">
                      <a16:colId xmlns:a16="http://schemas.microsoft.com/office/drawing/2014/main" val="1535532756"/>
                    </a:ext>
                  </a:extLst>
                </a:gridCol>
              </a:tblGrid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09616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100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80431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0390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20642"/>
                  </a:ext>
                </a:extLst>
              </a:tr>
              <a:tr h="303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5281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A03A025-07E5-5540-A985-22F2E834F176}"/>
              </a:ext>
            </a:extLst>
          </p:cNvPr>
          <p:cNvSpPr txBox="1"/>
          <p:nvPr/>
        </p:nvSpPr>
        <p:spPr>
          <a:xfrm>
            <a:off x="7428740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</a:t>
            </a:r>
            <a:r>
              <a:rPr lang="en-US" i="1" baseline="30000" dirty="0"/>
              <a:t>1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58A0B17D-E3D4-674B-904D-58BE6C457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42271"/>
              </p:ext>
            </p:extLst>
          </p:nvPr>
        </p:nvGraphicFramePr>
        <p:xfrm>
          <a:off x="9116922" y="4679141"/>
          <a:ext cx="27584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460">
                  <a:extLst>
                    <a:ext uri="{9D8B030D-6E8A-4147-A177-3AD203B41FA5}">
                      <a16:colId xmlns:a16="http://schemas.microsoft.com/office/drawing/2014/main" val="79026926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1613394746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842355285"/>
                    </a:ext>
                  </a:extLst>
                </a:gridCol>
                <a:gridCol w="617516">
                  <a:extLst>
                    <a:ext uri="{9D8B030D-6E8A-4147-A177-3AD203B41FA5}">
                      <a16:colId xmlns:a16="http://schemas.microsoft.com/office/drawing/2014/main" val="3894434017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1028895766"/>
                    </a:ext>
                  </a:extLst>
                </a:gridCol>
              </a:tblGrid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8927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18582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4404"/>
                  </a:ext>
                </a:extLst>
              </a:tr>
              <a:tr h="2107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33607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A4129B5B-4CB9-8646-B9B0-7D3582864A00}"/>
              </a:ext>
            </a:extLst>
          </p:cNvPr>
          <p:cNvSpPr txBox="1"/>
          <p:nvPr/>
        </p:nvSpPr>
        <p:spPr>
          <a:xfrm>
            <a:off x="1025421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F2305-785D-BF45-A113-2B0A42F7B4B6}"/>
              </a:ext>
            </a:extLst>
          </p:cNvPr>
          <p:cNvSpPr txBox="1"/>
          <p:nvPr/>
        </p:nvSpPr>
        <p:spPr>
          <a:xfrm>
            <a:off x="10116414" y="6233814"/>
            <a:ext cx="75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i="1" baseline="30000" dirty="0"/>
              <a:t>1</a:t>
            </a:r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2741D90B-E33D-EC43-ABE2-04A14104ED64}"/>
              </a:ext>
            </a:extLst>
          </p:cNvPr>
          <p:cNvSpPr/>
          <p:nvPr/>
        </p:nvSpPr>
        <p:spPr>
          <a:xfrm>
            <a:off x="6643037" y="5234236"/>
            <a:ext cx="371959" cy="362803"/>
          </a:xfrm>
          <a:prstGeom prst="flowChartSummingJunction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4425146-39B9-7845-9698-0F11D41D6142}"/>
              </a:ext>
            </a:extLst>
          </p:cNvPr>
          <p:cNvSpPr/>
          <p:nvPr/>
        </p:nvSpPr>
        <p:spPr>
          <a:xfrm>
            <a:off x="8618777" y="5223447"/>
            <a:ext cx="418454" cy="36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812B8E-D1A0-5A46-AD06-1F973868EBF2}"/>
              </a:ext>
            </a:extLst>
          </p:cNvPr>
          <p:cNvSpPr txBox="1"/>
          <p:nvPr/>
        </p:nvSpPr>
        <p:spPr>
          <a:xfrm>
            <a:off x="8485886" y="4883803"/>
            <a:ext cx="6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DA73-5B2C-694A-8102-CFFBB08C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out another GNN model</a:t>
            </a:r>
            <a:r>
              <a:rPr lang="zh-CN" altLang="en-US" dirty="0"/>
              <a:t> </a:t>
            </a:r>
            <a:r>
              <a:rPr lang="en-US" altLang="zh-CN" dirty="0"/>
              <a:t>for this 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FEC26-2E37-D843-BD41-6F6EE93FE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Question for You</a:t>
            </a:r>
          </a:p>
        </p:txBody>
      </p:sp>
    </p:spTree>
    <p:extLst>
      <p:ext uri="{BB962C8B-B14F-4D97-AF65-F5344CB8AC3E}">
        <p14:creationId xmlns:p14="http://schemas.microsoft.com/office/powerpoint/2010/main" val="3988647715"/>
      </p:ext>
    </p:extLst>
  </p:cSld>
  <p:clrMapOvr>
    <a:masterClrMapping/>
  </p:clrMapOvr>
</p:sld>
</file>

<file path=ppt/theme/theme1.xml><?xml version="1.0" encoding="utf-8"?>
<a:theme xmlns:a="http://schemas.openxmlformats.org/drawingml/2006/main" name="DGL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GL1" id="{BA310D84-1948-D947-ACDE-D3570E7919B4}" vid="{65E9C757-548A-1C47-BB7F-4B0348782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DGL1</Template>
  <TotalTime>1416</TotalTime>
  <Words>247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Amazon Ember Light</vt:lpstr>
      <vt:lpstr>Arial</vt:lpstr>
      <vt:lpstr>Calibri</vt:lpstr>
      <vt:lpstr>Calibri Light</vt:lpstr>
      <vt:lpstr>DGL1</vt:lpstr>
      <vt:lpstr>DGL Tutorial: Node Classification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36</cp:revision>
  <dcterms:created xsi:type="dcterms:W3CDTF">2020-03-19T05:20:42Z</dcterms:created>
  <dcterms:modified xsi:type="dcterms:W3CDTF">2020-04-06T15:55:07Z</dcterms:modified>
</cp:coreProperties>
</file>