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957-2724-7A43-BB8E-AE3970CD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745A-DAFF-7544-ACE5-06BEDDCF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D83-D966-5345-B635-6B39A50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5AC-85E8-F946-A12C-35D40AE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321-0CE0-8742-AD93-B1F7AF7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216-27B9-7B48-99A8-35B0204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18D6-10F9-7145-AE2B-4764B5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DC85-FFC4-6542-B03D-4CE7FF5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820D-5CBE-BD42-924C-3BA483D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14F5-AFBD-EA41-B167-CEF1CA6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0223-8599-CB42-B77F-E591DBB2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4D2A-C964-5D46-8272-FB9662D6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19F-32C7-8F4A-AD95-92AA0363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2AB-6747-AA4B-A603-7C1DE7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8A7-0E99-3A4B-9876-5333368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C2-BB24-0D4B-92A1-2CE28C2E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400-E53A-7E4A-826B-F4F1BA70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CC5-44B4-2647-BC41-73B11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9A7B-DFC2-7141-8FF2-7D152B4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672B-4E2E-F940-A382-8B5D12F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D1-1C47-5C48-9E3B-6DBC1D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5484-E380-6A4D-AAD5-9D09D3B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3E85-4757-FE4D-8428-7D40655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9577-BF98-3540-B153-B0342BD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409-34F5-A244-A4CB-F3A7576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0B3-BB94-9743-97A9-E2935F0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136-F87E-8445-A62C-F4A5763C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26C9-4D0E-2346-B5B5-D0DA2DA1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0AAA-020D-1B4A-8A49-64D5416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4FAF-A63F-3C48-A741-EE52B9C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2022-3B2B-4D49-9E50-776CC27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CC3-0052-684C-82E4-0C0A45A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2BA6-A8AD-8E4F-BE28-1E770D00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A310-58A8-0940-B035-CCBD3303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8FF8-2261-0840-8FEB-AD07C6CD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3E75-9F34-1041-B3B3-77E82C7D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F5DA-6039-7743-A123-4000D8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945D-321F-9D48-A96F-2D7A088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5505-BAB6-5A44-94D0-9E37F57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8C6C-3823-B74A-94BF-CB2A82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D5F1D-B9A2-004F-A7F1-3CF0869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BF41-B8E8-B748-95B6-9B67D45A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008-13F6-CE47-ACA2-32CEB53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EDB7-3072-0C4A-A547-E20550A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5216-46C3-E94F-A5AF-8FF14E0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096D-359D-6B40-81DA-499F95E9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2F9-DB13-7242-B3A1-06B975B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FBA2-1235-EB44-BEA6-27F0CB2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3BE1-43D5-AB4C-8598-C1258653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8B1D-0E2F-6B49-ACFD-03A5EE9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84E2-F060-5245-B4CA-043993F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60A-7511-604F-A285-D46157C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0B1-0BAD-0142-97C8-BF1E5A5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1FB5-968B-2E45-A3A1-D0555911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2C6-0B24-2649-AD37-9B197ADC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5B72-7F53-FD4F-BA9F-9B9F2FF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7D3-522D-8B46-AEE4-7DE38D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A916-F313-D54D-A56A-4F974FC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CB9E-9D26-514B-92C5-2C9BCB5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9E2-9B0C-4345-AB42-12173C5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6E2-C5E6-7946-99A7-EA5BC65E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E56-DDB8-BD4D-8613-85B5D7A1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E75D-F8DE-1C41-9EA0-B7ABA5E2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DGL 101:</a:t>
            </a:r>
            <a:br>
              <a:rPr lang="en-US" dirty="0"/>
            </a:br>
            <a:r>
              <a:rPr lang="en-US" dirty="0"/>
              <a:t>Hello-World &amp; Basic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Hello-World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semi-supervised Classification problem</a:t>
            </a:r>
          </a:p>
          <a:p>
            <a:pPr lvl="1"/>
            <a:r>
              <a:rPr lang="en-US" dirty="0"/>
              <a:t>Very few labeled data</a:t>
            </a:r>
          </a:p>
          <a:p>
            <a:pPr lvl="1"/>
            <a:r>
              <a:rPr lang="en-US" dirty="0"/>
              <a:t>Purely use graph structure information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DGL example, you will learn:</a:t>
            </a:r>
          </a:p>
          <a:p>
            <a:pPr lvl="1"/>
            <a:r>
              <a:rPr lang="en-US" dirty="0"/>
              <a:t>How to define a graph, adding nodes and edges;</a:t>
            </a:r>
          </a:p>
          <a:p>
            <a:pPr lvl="1"/>
            <a:r>
              <a:rPr lang="en-US" dirty="0"/>
              <a:t>How to setup features and labels for nodes;</a:t>
            </a:r>
          </a:p>
          <a:p>
            <a:pPr lvl="1"/>
            <a:r>
              <a:rPr lang="en-US" dirty="0"/>
              <a:t>How to define a GCN model using DGL's building modules;</a:t>
            </a:r>
          </a:p>
          <a:p>
            <a:pPr lvl="1"/>
            <a:r>
              <a:rPr lang="en-US" dirty="0"/>
              <a:t>How to train the GCN model, and</a:t>
            </a:r>
          </a:p>
          <a:p>
            <a:pPr lvl="1"/>
            <a:r>
              <a:rPr lang="en-US" dirty="0"/>
              <a:t>How to check the 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517962" y="2065873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edge file and create a DGL graph</a:t>
            </a:r>
          </a:p>
          <a:p>
            <a:endParaRPr lang="en-US" dirty="0"/>
          </a:p>
          <a:p>
            <a:r>
              <a:rPr lang="en-US" dirty="0"/>
              <a:t>Check graph information and structure</a:t>
            </a:r>
          </a:p>
          <a:p>
            <a:endParaRPr lang="en-US" dirty="0"/>
          </a:p>
          <a:p>
            <a:r>
              <a:rPr lang="en-US" dirty="0"/>
              <a:t>Assign features and check their data structure</a:t>
            </a:r>
          </a:p>
          <a:p>
            <a:endParaRPr lang="en-US" dirty="0"/>
          </a:p>
          <a:p>
            <a:r>
              <a:rPr lang="en-US" dirty="0"/>
              <a:t>Do message-passing and reduction</a:t>
            </a:r>
          </a:p>
        </p:txBody>
      </p:sp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FBC3-2730-D049-AB54-7E74FF6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FC7-1BE2-ED48-AEBD-D80ED89E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 out each club member’s embedding (feature)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123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DGL 101: Hello-World &amp; Basic Operations</vt:lpstr>
      <vt:lpstr>Hello-World Example </vt:lpstr>
      <vt:lpstr>DGL basic operations</vt:lpstr>
      <vt:lpstr>A Question 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18</cp:revision>
  <dcterms:created xsi:type="dcterms:W3CDTF">2020-03-19T05:20:42Z</dcterms:created>
  <dcterms:modified xsi:type="dcterms:W3CDTF">2020-04-01T03:40:40Z</dcterms:modified>
</cp:coreProperties>
</file>