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1-660A-F040-8510-6A73EDA8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7680-3F53-8245-BC0E-A08C7BC6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93B5-F3FB-6849-B191-1A61346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BE50-97F4-ED48-8A36-5A80E614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634D-B888-EB41-AB99-83A2154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BD8-28BE-2745-82A0-521470C1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73F-819D-E947-8AF5-65B09BDF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AE92-0598-EE4D-946D-5B97FD7E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09B4-055C-794D-8F44-15AACF1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72AF-320B-9644-90FB-46A65DD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80F8-E948-BA4A-B03E-82831E6F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A3CA1-6994-A84A-AE75-C9E40E2C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DC83-CC2B-3F40-AAAD-3D0CB48B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BD2A-D1B9-9D43-AF57-47FF7F2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0088-5858-F745-8F4C-19D25015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92C1-F2EF-D642-B636-F20CA694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37BE-D7EC-7640-9599-5B44463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B404-88BA-C741-9A41-A67DAA14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DA65-744B-424E-B5C8-36F36014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731-D13D-F345-B38C-74A94970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8C1-6391-BC4E-9158-78A2FD95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1155-076F-7C4B-824E-C5BF409A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DEC6-AF45-B14F-9F87-3F45552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F3B5-613A-3A47-838C-C45A983D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5AB-2DBD-3049-B82E-DA0BBE3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A79-6760-0F47-9A25-ECCC56D9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0229-A10B-964C-8241-5C1B9640C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7927-F37B-C644-9FE5-37CCD03E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F7FD-0CF2-884D-86D1-76923688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5712-6626-5D44-8FBE-3DC778C9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D96E-E69B-2D4E-B4A6-EB22A78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F5D5-14ED-DB44-8D34-86F3AD5A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0724-D4CE-6846-9931-0F9CD2B7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6C50-A64A-1D4C-BEE1-DB0FC417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C50A6-0AB7-6040-9956-37FE6926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860D-7094-684C-9B58-9110EF72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B183-1C86-F549-B76C-85C1EE87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6343-F381-A948-A3DD-FE8F9B2E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DD23-8A22-0941-B86A-90F06635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AAF0-5297-8140-A690-5EF5BE56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D9EC8-AF94-FB41-ADEA-4D196E8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CD37-6E9C-6E46-BCEF-E90A78B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E388F-3C48-324B-BDAF-A9C60DD6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2C133-E04D-B748-887A-DD666CB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3A2E-57E3-B74D-B727-26355F2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5F73-8D82-DE4B-9EBA-C1DF9769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1D59-D408-0D4B-9235-FF3D2F95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F1E6-E13B-7045-A171-76151799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C14E-EE7E-0541-88B3-967D8B69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B393-C20E-6D44-BB86-7414D9C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CCDC-A789-D145-98EF-8309024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6649-3E6B-3E49-9EBB-E5D5ACF9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D53-6436-6143-88C3-73D41A60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7EEE4-2DDB-CF46-8F47-A0CDE312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01BF-FDC6-A54F-A256-278D73A1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57D2-4E46-0048-BBCA-EED47766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29F6-FCFD-8247-8B27-ED487F1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E8F7-18A0-664B-9659-2092BC3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BC603-4708-D243-B61B-CBC20B0E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7304-C5B8-9B4C-92C6-62AEF92E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DBDA-6EC3-3742-9D8D-8AB3E304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4F72-F3DA-AD47-B204-0A23BE565D0E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5F98-AEB4-BF4D-85AE-7BFE4D07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555F-2FD4-424F-80F7-C603E95E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on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B62-A386-4D41-8FB2-F49A4890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system: 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6CB98-A77C-FD44-A061-9C3A2294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43" y="1825625"/>
            <a:ext cx="4514513" cy="4351338"/>
          </a:xfrm>
        </p:spPr>
      </p:pic>
    </p:spTree>
    <p:extLst>
      <p:ext uri="{BB962C8B-B14F-4D97-AF65-F5344CB8AC3E}">
        <p14:creationId xmlns:p14="http://schemas.microsoft.com/office/powerpoint/2010/main" val="31583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BE3B-6FD6-D448-8EBE-CA812D17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r>
              <a:rPr lang="en-US" dirty="0"/>
              <a:t>An item can be described with a set of features (e.g. how sweet some food is). </a:t>
            </a:r>
          </a:p>
          <a:p>
            <a:r>
              <a:rPr lang="en-US" dirty="0"/>
              <a:t>A user can be described with preferences of the same set of features (e.g. how much a user likes sweet food).</a:t>
            </a:r>
          </a:p>
          <a:p>
            <a:r>
              <a:rPr lang="en-US" dirty="0"/>
              <a:t>The interaction is defined by how well the item features match the user preferences.</a:t>
            </a:r>
          </a:p>
        </p:txBody>
      </p:sp>
      <p:pic>
        <p:nvPicPr>
          <p:cNvPr id="4097" name="Picture 1" descr="page16image2792">
            <a:extLst>
              <a:ext uri="{FF2B5EF4-FFF2-40B4-BE49-F238E27FC236}">
                <a16:creationId xmlns:a16="http://schemas.microsoft.com/office/drawing/2014/main" id="{8C328DD1-814B-C840-ACF5-4AC72D5B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(sweet, organic, etc.)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 user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another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(likes sweet, likes organic, etc.)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rating on item j by user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  <a:blipFill>
                <a:blip r:embed="rId2"/>
                <a:stretch>
                  <a:fillRect l="-1670" t="-2632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91E39F75-B1B0-C748-9607-BB57469E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a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(sweet, organic, etc.). </a:t>
                </a:r>
              </a:p>
              <a:p>
                <a:r>
                  <a:rPr lang="en-US" dirty="0"/>
                  <a:t>A user can be described with another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(likes sweet, likes organic, etc.).</a:t>
                </a:r>
              </a:p>
              <a:p>
                <a:r>
                  <a:rPr lang="en-US" dirty="0"/>
                  <a:t>The rating on item j by user </a:t>
                </a:r>
                <a:r>
                  <a:rPr lang="en-US" dirty="0" err="1"/>
                  <a:t>i</a:t>
                </a:r>
                <a:r>
                  <a:rPr lang="en-US" dirty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  <a:blipFill>
                <a:blip r:embed="rId2"/>
                <a:stretch>
                  <a:fillRect l="-4183" t="-2632" r="-119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4DC09A0B-549F-8D4C-8B2D-1D2B65C9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1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score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Matrix Factorization: where user and item representations are static and independent of each other (fixing the model).</a:t>
                </a:r>
              </a:p>
              <a:p>
                <a:pPr fontAlgn="auto"/>
                <a:r>
                  <a:rPr lang="en-US" dirty="0"/>
                  <a:t>Sequential recommendation with RNN: integrate user history,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user representation now depends on his/her previously interacted items. </a:t>
                </a:r>
              </a:p>
              <a:p>
                <a:pPr fontAlgn="auto"/>
                <a:r>
                  <a:rPr lang="en-US" dirty="0"/>
                  <a:t>Graph-based models to integrate neighboring items/users. </a:t>
                </a:r>
              </a:p>
              <a:p>
                <a:pPr lvl="1"/>
                <a:r>
                  <a:rPr lang="en-US" dirty="0"/>
                  <a:t>The user/item representation could also depend on behaviors of other users/items.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54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GCMC: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User-Item Graph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𝑎𝑐𝑐𝑢𝑚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  <a:blipFill>
                <a:blip r:embed="rId4"/>
                <a:stretch>
                  <a:fillRect l="-603" t="-72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ge39image1696">
            <a:extLst>
              <a:ext uri="{FF2B5EF4-FFF2-40B4-BE49-F238E27FC236}">
                <a16:creationId xmlns:a16="http://schemas.microsoft.com/office/drawing/2014/main" id="{D3C330B6-FA4B-654C-9077-981F8C35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44526"/>
            <a:ext cx="4757058" cy="21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184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303-D428-5F43-8D8F-8F775A20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GCMC to </a:t>
            </a:r>
            <a:r>
              <a:rPr lang="en-US" dirty="0" err="1"/>
              <a:t>GraphSAGE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predict rating.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  <a:blipFill>
                <a:blip r:embed="rId2"/>
                <a:stretch>
                  <a:fillRect l="-724" t="-7971" b="-1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ge39image1696">
            <a:extLst>
              <a:ext uri="{FF2B5EF4-FFF2-40B4-BE49-F238E27FC236}">
                <a16:creationId xmlns:a16="http://schemas.microsoft.com/office/drawing/2014/main" id="{D3C330B6-FA4B-654C-9077-981F8C35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44526"/>
            <a:ext cx="4757058" cy="21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6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GraphSAGE</a:t>
            </a:r>
            <a:r>
              <a:rPr lang="en-US" sz="3200" dirty="0"/>
              <a:t> on bipartite user-item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378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Recommender System on DGL</vt:lpstr>
      <vt:lpstr>Recommender system: Problem statement</vt:lpstr>
      <vt:lpstr>Latent User / Item Representation</vt:lpstr>
      <vt:lpstr>Latent User / Item Representation</vt:lpstr>
      <vt:lpstr>Latent User / Item Representation</vt:lpstr>
      <vt:lpstr>How to get v_j and u_i</vt:lpstr>
      <vt:lpstr>GCMC: Learning v_j and u_i from User-Item Graph</vt:lpstr>
      <vt:lpstr>Simplifying GCMC to GraphSAGE </vt:lpstr>
      <vt:lpstr>Code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on DGL</dc:title>
  <dc:creator>Microsoft Office User</dc:creator>
  <cp:lastModifiedBy>Microsoft Office User</cp:lastModifiedBy>
  <cp:revision>10</cp:revision>
  <dcterms:created xsi:type="dcterms:W3CDTF">2019-08-03T18:45:17Z</dcterms:created>
  <dcterms:modified xsi:type="dcterms:W3CDTF">2019-08-03T22:54:24Z</dcterms:modified>
</cp:coreProperties>
</file>