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9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531A5-C808-44B3-9C40-AEB16BF9A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6902E8-0473-4824-AE7C-C6774E07E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6C40F-748A-4107-BCAC-15228BC0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CB95F-2967-4338-AB62-2B237114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7658D-7087-4287-956B-D950CA6C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2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24048-8B55-4BA1-BD60-7162150C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6D3FE-7326-445F-A060-4B222B20D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CFEB6-CF16-48B9-9A68-CBBC953A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2FBA8-B2AA-4AF2-9A6A-2B107B2B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58D82-677A-48AC-B0B4-5F641C58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5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57BF83-8C03-4239-B205-72FDCBB0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66C76-665F-45E4-8154-A7CA46C85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D8218-D5E9-445C-B60D-460CB2AA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5AFE5-9441-40C6-9E47-6002CEBE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16E27-5708-40B1-80E1-C9C06549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2B96-6148-483D-A810-BA663ADE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E7B09-1FD9-449C-8239-266A141D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CF2E0-8429-45DF-83FC-DC273293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7B6F5-7289-47E9-958C-F0921CD6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52785-A827-4B56-AFEC-0584DF04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2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6A1CB-EC67-4AF9-8A99-1EC5EB76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76285-0D8A-4FF1-8023-FC4D4359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BC932-4443-40BE-8A30-93E27DB1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59311-FCD2-4117-AFB5-DDD2E4F1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EDC95-50C4-4EF9-810C-40342D6D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8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A1ECD-586B-4561-BD5E-374BC4C7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F8966-F9D9-42CE-84C6-13091441A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0074E0-2B9E-4F6C-B0E1-16C0B3F4D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F8A2D-0C33-4256-AB25-58515C9E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CCC4D-1F91-4897-BAA9-69D027DB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0AFD3-4141-4984-83B3-E816D80C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3FDB9-72CF-42F8-B3E6-C5D9874A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4E77A-4787-4286-9B39-C7AA6861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1FEC0-9705-4C4B-9FE7-69D2A1F7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12C4F1-0CED-45E9-B668-B83AB9A4B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2ABEC2-EB90-4155-9DF1-6979400D8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4AECC0-BE54-4720-BC94-1A660C0F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DDB265-5895-4476-A3CF-646BE6B6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8C60F0-96A8-445C-A7DF-0B02944C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4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AED2D-DE44-4590-B4DB-4E2FA196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BB5CFA-2162-478A-85B5-30A05DF1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0C756C-CE42-4070-96CB-7870E4D5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A3CD43-94BE-4F2B-893B-9BA3C4D2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0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32B8E-6E7A-4156-8D48-C9DE9925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91E4E6-965F-475A-B5E3-CBDB9862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E205D-CE0D-4BC3-BF95-B7DFDB39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0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15E76-07AD-4ECA-9523-C9CA30E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2FF5A-FFC3-4637-8C64-07052C0F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529A32-8EB3-4B41-84BA-84471BBB7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F93438-9586-41B0-96B2-AA31B98C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B0FC7-5667-4164-856C-254B78BB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4AC0E-7918-4D0B-8D1B-87A0D76E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5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ADEF4-7578-4D46-96C7-5D041FC2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78B197-54D6-4EC6-9A79-0AD3102C8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5EC3DF-86E9-4EE5-8BB1-09D02384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56E3E-0B1B-47B6-97DF-0FAE34F2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6DFF2-8DBC-4216-8ACB-6F2BB098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644D2-0660-4788-9DFC-9943602B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9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35F34-5FEF-42EE-8426-C4C1CD4E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08A3-1574-458A-905B-F6C7B94B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AB524-CA8E-4424-A728-E16C53242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7FB8-3CF0-498A-98CC-459E75944EC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832D9-680D-4AA7-9E31-62297A930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58273-8F47-434D-A422-E0F230F81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E17D-8B87-44D9-8530-788A85C71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0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709F12-2636-4146-8C02-B22A2B70A681}"/>
              </a:ext>
            </a:extLst>
          </p:cNvPr>
          <p:cNvGrpSpPr/>
          <p:nvPr/>
        </p:nvGrpSpPr>
        <p:grpSpPr>
          <a:xfrm>
            <a:off x="1076966" y="1555266"/>
            <a:ext cx="9476668" cy="1873734"/>
            <a:chOff x="1076966" y="1555266"/>
            <a:chExt cx="9476668" cy="1873734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DA124D51-20FF-411E-9F4A-5875E3548ECC}"/>
                </a:ext>
              </a:extLst>
            </p:cNvPr>
            <p:cNvSpPr/>
            <p:nvPr/>
          </p:nvSpPr>
          <p:spPr>
            <a:xfrm>
              <a:off x="5271369" y="2678906"/>
              <a:ext cx="250031" cy="1000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5A8178-8D6B-4D54-856D-1701A8E33A5D}"/>
                </a:ext>
              </a:extLst>
            </p:cNvPr>
            <p:cNvSpPr txBox="1"/>
            <p:nvPr/>
          </p:nvSpPr>
          <p:spPr>
            <a:xfrm>
              <a:off x="1212959" y="1561524"/>
              <a:ext cx="15520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data collection 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2F6BF3D-3DC4-4930-AD31-3158B417E458}"/>
                </a:ext>
              </a:extLst>
            </p:cNvPr>
            <p:cNvSpPr txBox="1"/>
            <p:nvPr/>
          </p:nvSpPr>
          <p:spPr>
            <a:xfrm>
              <a:off x="3070125" y="1561524"/>
              <a:ext cx="2201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point cloud generation</a:t>
              </a:r>
              <a:endParaRPr lang="zh-CN" altLang="en-US" sz="1600" dirty="0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7893C648-D048-4B66-AC01-D371FD9448C5}"/>
                </a:ext>
              </a:extLst>
            </p:cNvPr>
            <p:cNvSpPr/>
            <p:nvPr/>
          </p:nvSpPr>
          <p:spPr>
            <a:xfrm>
              <a:off x="2958146" y="2678906"/>
              <a:ext cx="250031" cy="1000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BBEF2B-FEDA-4E4F-B51D-B5A28D49C071}"/>
                </a:ext>
              </a:extLst>
            </p:cNvPr>
            <p:cNvSpPr txBox="1"/>
            <p:nvPr/>
          </p:nvSpPr>
          <p:spPr>
            <a:xfrm>
              <a:off x="5360097" y="1561524"/>
              <a:ext cx="21884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denoising &amp; clustering</a:t>
              </a:r>
              <a:endParaRPr lang="zh-CN" altLang="en-US" sz="1600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6465890-20DC-40B2-B35C-D68736BED5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1" t="38239" r="17115"/>
            <a:stretch/>
          </p:blipFill>
          <p:spPr>
            <a:xfrm>
              <a:off x="8418709" y="1893820"/>
              <a:ext cx="1836401" cy="150284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FC3ACBF-04E3-41AF-B45F-5E013827B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80"/>
            <a:stretch/>
          </p:blipFill>
          <p:spPr>
            <a:xfrm>
              <a:off x="1076966" y="1900078"/>
              <a:ext cx="1718464" cy="148295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7136E33-FBAD-48CD-AA6E-7CA7F99B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1515" y="1900078"/>
              <a:ext cx="1718464" cy="1496586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802D120-A987-497D-8A95-9836D0AAC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3667" r="16764"/>
            <a:stretch/>
          </p:blipFill>
          <p:spPr>
            <a:xfrm>
              <a:off x="5643681" y="1893820"/>
              <a:ext cx="1671295" cy="153518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4BBD47E-CED4-4761-BFB3-13704BC7BEAC}"/>
                </a:ext>
              </a:extLst>
            </p:cNvPr>
            <p:cNvSpPr txBox="1"/>
            <p:nvPr/>
          </p:nvSpPr>
          <p:spPr>
            <a:xfrm>
              <a:off x="8261019" y="1555266"/>
              <a:ext cx="2292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tracking &amp; identification</a:t>
              </a:r>
              <a:endParaRPr lang="zh-CN" altLang="en-US" sz="1600" dirty="0"/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770DB3F-09C8-4C24-BECD-82A8198FC37B}"/>
                </a:ext>
              </a:extLst>
            </p:cNvPr>
            <p:cNvSpPr/>
            <p:nvPr/>
          </p:nvSpPr>
          <p:spPr>
            <a:xfrm>
              <a:off x="7729983" y="2678906"/>
              <a:ext cx="250031" cy="1000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2CCDE17-C534-485B-986A-A0669D8DE472}"/>
                </a:ext>
              </a:extLst>
            </p:cNvPr>
            <p:cNvSpPr txBox="1"/>
            <p:nvPr/>
          </p:nvSpPr>
          <p:spPr>
            <a:xfrm>
              <a:off x="9063673" y="2186654"/>
              <a:ext cx="4651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rgbClr val="FF0000"/>
                  </a:solidFill>
                </a:rPr>
                <a:t>person1</a:t>
              </a:r>
              <a:endParaRPr lang="zh-CN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8E8904-EA24-4E3F-BEC1-D5914A6592AA}"/>
                </a:ext>
              </a:extLst>
            </p:cNvPr>
            <p:cNvSpPr txBox="1"/>
            <p:nvPr/>
          </p:nvSpPr>
          <p:spPr>
            <a:xfrm>
              <a:off x="9612313" y="2278987"/>
              <a:ext cx="4651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chemeClr val="accent6">
                      <a:lumMod val="75000"/>
                    </a:schemeClr>
                  </a:solidFill>
                </a:rPr>
                <a:t>person2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72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EDFC6CCA-7ACE-4FF6-91D1-470EF8CC3DA8}"/>
              </a:ext>
            </a:extLst>
          </p:cNvPr>
          <p:cNvGrpSpPr/>
          <p:nvPr/>
        </p:nvGrpSpPr>
        <p:grpSpPr>
          <a:xfrm>
            <a:off x="1219200" y="746761"/>
            <a:ext cx="3726179" cy="4366262"/>
            <a:chOff x="1219200" y="746761"/>
            <a:chExt cx="3726179" cy="436626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3D4C40C-40A7-4183-B0CF-D4EC3C39566C}"/>
                </a:ext>
              </a:extLst>
            </p:cNvPr>
            <p:cNvSpPr/>
            <p:nvPr/>
          </p:nvSpPr>
          <p:spPr>
            <a:xfrm>
              <a:off x="1257299" y="746761"/>
              <a:ext cx="1181100" cy="5638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initialize tracks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AAB65E-E8F4-470C-AA4C-A653089A2ABA}"/>
                </a:ext>
              </a:extLst>
            </p:cNvPr>
            <p:cNvSpPr/>
            <p:nvPr/>
          </p:nvSpPr>
          <p:spPr>
            <a:xfrm>
              <a:off x="1219200" y="1965960"/>
              <a:ext cx="1257300" cy="563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get detections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E1A6F44D-EDA1-4AD9-9988-96A99BBAF661}"/>
                </a:ext>
              </a:extLst>
            </p:cNvPr>
            <p:cNvSpPr/>
            <p:nvPr/>
          </p:nvSpPr>
          <p:spPr>
            <a:xfrm>
              <a:off x="2674620" y="2232656"/>
              <a:ext cx="693420" cy="77045"/>
            </a:xfrm>
            <a:prstGeom prst="rightArrow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AE378F-F611-473F-82A2-314E618AA4C8}"/>
                </a:ext>
              </a:extLst>
            </p:cNvPr>
            <p:cNvSpPr/>
            <p:nvPr/>
          </p:nvSpPr>
          <p:spPr>
            <a:xfrm>
              <a:off x="3741420" y="1965960"/>
              <a:ext cx="1181100" cy="563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tracks assignment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FA98D683-1D70-4C2C-A272-FAF0D99E91C3}"/>
                </a:ext>
              </a:extLst>
            </p:cNvPr>
            <p:cNvSpPr/>
            <p:nvPr/>
          </p:nvSpPr>
          <p:spPr>
            <a:xfrm rot="5400000">
              <a:off x="4149089" y="2899411"/>
              <a:ext cx="411480" cy="45719"/>
            </a:xfrm>
            <a:prstGeom prst="rightArrow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DF9D11F-7B17-4B6D-AA77-2E7264D818C3}"/>
                </a:ext>
              </a:extLst>
            </p:cNvPr>
            <p:cNvSpPr/>
            <p:nvPr/>
          </p:nvSpPr>
          <p:spPr>
            <a:xfrm>
              <a:off x="3764279" y="3314701"/>
              <a:ext cx="1181100" cy="563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update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tracks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2BA8AD6F-DE5F-42C4-B03F-946F5E807AA2}"/>
                </a:ext>
              </a:extLst>
            </p:cNvPr>
            <p:cNvSpPr/>
            <p:nvPr/>
          </p:nvSpPr>
          <p:spPr>
            <a:xfrm rot="5400000">
              <a:off x="1642108" y="1615441"/>
              <a:ext cx="411480" cy="4571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705AF85-8AAB-413A-BC93-37C7DD8DE86F}"/>
                </a:ext>
              </a:extLst>
            </p:cNvPr>
            <p:cNvSpPr/>
            <p:nvPr/>
          </p:nvSpPr>
          <p:spPr>
            <a:xfrm>
              <a:off x="1234438" y="3314700"/>
              <a:ext cx="1181100" cy="563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correct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tracks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4E901914-E3B1-49DB-A487-DDFDBB41E3B1}"/>
                </a:ext>
              </a:extLst>
            </p:cNvPr>
            <p:cNvSpPr/>
            <p:nvPr/>
          </p:nvSpPr>
          <p:spPr>
            <a:xfrm rot="16200000" flipV="1">
              <a:off x="1619248" y="2899411"/>
              <a:ext cx="411480" cy="45719"/>
            </a:xfrm>
            <a:prstGeom prst="rightArrow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7B090AB1-81C6-4DB5-BA5A-76A0C9063845}"/>
                </a:ext>
              </a:extLst>
            </p:cNvPr>
            <p:cNvSpPr/>
            <p:nvPr/>
          </p:nvSpPr>
          <p:spPr>
            <a:xfrm rot="5400000">
              <a:off x="1638295" y="4191002"/>
              <a:ext cx="411480" cy="45719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A97F1E-C590-4B40-89B3-756D9812E87E}"/>
                </a:ext>
              </a:extLst>
            </p:cNvPr>
            <p:cNvSpPr/>
            <p:nvPr/>
          </p:nvSpPr>
          <p:spPr>
            <a:xfrm>
              <a:off x="1234438" y="4549143"/>
              <a:ext cx="1181100" cy="563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tracks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end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F2CA7ED-BF1F-473E-87F9-531E5710449E}"/>
                </a:ext>
              </a:extLst>
            </p:cNvPr>
            <p:cNvSpPr txBox="1"/>
            <p:nvPr/>
          </p:nvSpPr>
          <p:spPr>
            <a:xfrm>
              <a:off x="2612705" y="1848084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Hungarian</a:t>
              </a:r>
            </a:p>
            <a:p>
              <a:r>
                <a:rPr lang="en-US" altLang="zh-CN" sz="900" b="1" dirty="0"/>
                <a:t> algorithm</a:t>
              </a: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ACADF668-54C3-4D55-8E1E-AD75FF00473A}"/>
                </a:ext>
              </a:extLst>
            </p:cNvPr>
            <p:cNvSpPr/>
            <p:nvPr/>
          </p:nvSpPr>
          <p:spPr>
            <a:xfrm flipH="1">
              <a:off x="2674620" y="3558117"/>
              <a:ext cx="693420" cy="77045"/>
            </a:xfrm>
            <a:prstGeom prst="rightArrow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668DCC4-287A-4821-B666-CD4AFB92AF8D}"/>
                </a:ext>
              </a:extLst>
            </p:cNvPr>
            <p:cNvSpPr txBox="1"/>
            <p:nvPr/>
          </p:nvSpPr>
          <p:spPr>
            <a:xfrm>
              <a:off x="2574605" y="3299883"/>
              <a:ext cx="9156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Kalman Filter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7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E2404FE-387E-4C2B-9248-E80A0C45CF99}"/>
              </a:ext>
            </a:extLst>
          </p:cNvPr>
          <p:cNvSpPr/>
          <p:nvPr/>
        </p:nvSpPr>
        <p:spPr>
          <a:xfrm>
            <a:off x="1343025" y="731520"/>
            <a:ext cx="5838063" cy="594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F917B3-FF1F-4E4E-B844-2EBA54C3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056" y="892190"/>
            <a:ext cx="2209944" cy="219980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B16206-776E-4566-A1C2-EE4885949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5" r="25449" b="2935"/>
          <a:stretch/>
        </p:blipFill>
        <p:spPr>
          <a:xfrm>
            <a:off x="4495657" y="892190"/>
            <a:ext cx="2209944" cy="21998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CEAF9C-A1F9-4D49-ADB0-C7F235B33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84" t="-1605" r="5726" b="3440"/>
          <a:stretch/>
        </p:blipFill>
        <p:spPr>
          <a:xfrm>
            <a:off x="1455420" y="3276600"/>
            <a:ext cx="563880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0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5BCAA4-0941-443E-9F57-7E882E01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42" y="3429000"/>
            <a:ext cx="2905910" cy="3242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77592E-CE1F-416F-A55C-1853FF5D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1" y="3387524"/>
            <a:ext cx="2705804" cy="32837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D9593D-F632-45C2-8557-18C8FC363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273" y="545062"/>
            <a:ext cx="2470927" cy="27384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4A2F3-E810-4CD6-A622-F6A944734A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098"/>
          <a:stretch/>
        </p:blipFill>
        <p:spPr>
          <a:xfrm>
            <a:off x="5769480" y="478632"/>
            <a:ext cx="2765625" cy="28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0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zh  - arial+yahe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30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志宏</dc:creator>
  <cp:lastModifiedBy>张 志宏</cp:lastModifiedBy>
  <cp:revision>3</cp:revision>
  <dcterms:created xsi:type="dcterms:W3CDTF">2021-08-19T07:36:30Z</dcterms:created>
  <dcterms:modified xsi:type="dcterms:W3CDTF">2021-08-21T09:10:52Z</dcterms:modified>
</cp:coreProperties>
</file>