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167" r:id="rId1"/>
  </p:sldMasterIdLst>
  <p:notesMasterIdLst>
    <p:notesMasterId r:id="rId9"/>
  </p:notesMasterIdLst>
  <p:handoutMasterIdLst>
    <p:handoutMasterId r:id="rId10"/>
  </p:handoutMasterIdLst>
  <p:sldIdLst>
    <p:sldId id="963" r:id="rId2"/>
    <p:sldId id="1120" r:id="rId3"/>
    <p:sldId id="1126" r:id="rId4"/>
    <p:sldId id="1127" r:id="rId5"/>
    <p:sldId id="1122" r:id="rId6"/>
    <p:sldId id="1128" r:id="rId7"/>
    <p:sldId id="1129" r:id="rId8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3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pos="5165">
          <p15:clr>
            <a:srgbClr val="A4A3A4"/>
          </p15:clr>
        </p15:guide>
        <p15:guide id="4" pos="189">
          <p15:clr>
            <a:srgbClr val="A4A3A4"/>
          </p15:clr>
        </p15:guide>
        <p15:guide id="5" pos="10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99"/>
    <a:srgbClr val="FF9900"/>
    <a:srgbClr val="003366"/>
    <a:srgbClr val="0066CC"/>
    <a:srgbClr val="3399FF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1212"/>
      </p:cViewPr>
      <p:guideLst>
        <p:guide orient="horz" pos="493"/>
        <p:guide orient="horz" pos="4319"/>
        <p:guide pos="5165"/>
        <p:guide pos="189"/>
        <p:guide pos="10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2e4999f296fa4454f942deabbd4cab67229c09a286b424cd10f5ad68fc907094::" providerId="AD" clId="Web-{499B297B-88E4-8194-EF1F-F1D55EB1ED4A}"/>
    <pc:docChg chg="modSld">
      <pc:chgData name="게스트 사용자" userId="S::urn:spo:anon#2e4999f296fa4454f942deabbd4cab67229c09a286b424cd10f5ad68fc907094::" providerId="AD" clId="Web-{499B297B-88E4-8194-EF1F-F1D55EB1ED4A}" dt="2022-08-22T03:53:49.286" v="0" actId="1076"/>
      <pc:docMkLst>
        <pc:docMk/>
      </pc:docMkLst>
      <pc:sldChg chg="modSp">
        <pc:chgData name="게스트 사용자" userId="S::urn:spo:anon#2e4999f296fa4454f942deabbd4cab67229c09a286b424cd10f5ad68fc907094::" providerId="AD" clId="Web-{499B297B-88E4-8194-EF1F-F1D55EB1ED4A}" dt="2022-08-22T03:53:49.286" v="0" actId="1076"/>
        <pc:sldMkLst>
          <pc:docMk/>
          <pc:sldMk cId="2918000223" sldId="1075"/>
        </pc:sldMkLst>
        <pc:grpChg chg="mod">
          <ac:chgData name="게스트 사용자" userId="S::urn:spo:anon#2e4999f296fa4454f942deabbd4cab67229c09a286b424cd10f5ad68fc907094::" providerId="AD" clId="Web-{499B297B-88E4-8194-EF1F-F1D55EB1ED4A}" dt="2022-08-22T03:53:49.286" v="0" actId="1076"/>
          <ac:grpSpMkLst>
            <pc:docMk/>
            <pc:sldMk cId="2918000223" sldId="1075"/>
            <ac:grpSpMk id="215" creationId="{00000000-0000-0000-0000-000000000000}"/>
          </ac:grpSpMkLst>
        </pc:grpChg>
        <pc:cxnChg chg="mod">
          <ac:chgData name="게스트 사용자" userId="S::urn:spo:anon#2e4999f296fa4454f942deabbd4cab67229c09a286b424cd10f5ad68fc907094::" providerId="AD" clId="Web-{499B297B-88E4-8194-EF1F-F1D55EB1ED4A}" dt="2022-08-22T03:53:49.286" v="0" actId="1076"/>
          <ac:cxnSpMkLst>
            <pc:docMk/>
            <pc:sldMk cId="2918000223" sldId="1075"/>
            <ac:cxnSpMk id="226" creationId="{00000000-0000-0000-0000-000000000000}"/>
          </ac:cxnSpMkLst>
        </pc:cxnChg>
      </pc:sldChg>
    </pc:docChg>
  </pc:docChgLst>
  <pc:docChgLst>
    <pc:chgData name="이지슬" userId="S::2220340090@office.kopo.ac.kr::a3b199d5-be77-419a-8b2f-36420cc35d1b" providerId="AD" clId="Web-{A2A87ACA-5E0F-E9F4-AE2F-3ABA05EE9BDF}"/>
    <pc:docChg chg="modSld">
      <pc:chgData name="이지슬" userId="S::2220340090@office.kopo.ac.kr::a3b199d5-be77-419a-8b2f-36420cc35d1b" providerId="AD" clId="Web-{A2A87ACA-5E0F-E9F4-AE2F-3ABA05EE9BDF}" dt="2022-08-22T03:47:41.998" v="1" actId="1076"/>
      <pc:docMkLst>
        <pc:docMk/>
      </pc:docMkLst>
      <pc:sldChg chg="modSp">
        <pc:chgData name="이지슬" userId="S::2220340090@office.kopo.ac.kr::a3b199d5-be77-419a-8b2f-36420cc35d1b" providerId="AD" clId="Web-{A2A87ACA-5E0F-E9F4-AE2F-3ABA05EE9BDF}" dt="2022-08-22T03:47:41.998" v="1" actId="1076"/>
        <pc:sldMkLst>
          <pc:docMk/>
          <pc:sldMk cId="2918000223" sldId="1075"/>
        </pc:sldMkLst>
        <pc:grpChg chg="mod">
          <ac:chgData name="이지슬" userId="S::2220340090@office.kopo.ac.kr::a3b199d5-be77-419a-8b2f-36420cc35d1b" providerId="AD" clId="Web-{A2A87ACA-5E0F-E9F4-AE2F-3ABA05EE9BDF}" dt="2022-08-22T03:47:41.998" v="1" actId="1076"/>
          <ac:grpSpMkLst>
            <pc:docMk/>
            <pc:sldMk cId="2918000223" sldId="1075"/>
            <ac:grpSpMk id="215" creationId="{00000000-0000-0000-0000-000000000000}"/>
          </ac:grpSpMkLst>
        </pc:grpChg>
        <pc:cxnChg chg="mod">
          <ac:chgData name="이지슬" userId="S::2220340090@office.kopo.ac.kr::a3b199d5-be77-419a-8b2f-36420cc35d1b" providerId="AD" clId="Web-{A2A87ACA-5E0F-E9F4-AE2F-3ABA05EE9BDF}" dt="2022-08-22T03:47:41.998" v="1" actId="1076"/>
          <ac:cxnSpMkLst>
            <pc:docMk/>
            <pc:sldMk cId="2918000223" sldId="1075"/>
            <ac:cxnSpMk id="226" creationId="{00000000-0000-0000-0000-000000000000}"/>
          </ac:cxnSpMkLst>
        </pc:cxnChg>
      </pc:sldChg>
    </pc:docChg>
  </pc:docChgLst>
  <pc:docChgLst>
    <pc:chgData name="게스트 사용자" userId="S::urn:spo:anon#414020796fd449344c96a5de8d9be5b645f1d2b698296be20cef9c0be9f8b781::" providerId="AD" clId="Web-{3EE46B30-5034-D2FE-0BE4-0330768BCF39}"/>
    <pc:docChg chg="modSld">
      <pc:chgData name="게스트 사용자" userId="S::urn:spo:anon#414020796fd449344c96a5de8d9be5b645f1d2b698296be20cef9c0be9f8b781::" providerId="AD" clId="Web-{3EE46B30-5034-D2FE-0BE4-0330768BCF39}" dt="2023-07-03T01:34:12.270" v="79" actId="20577"/>
      <pc:docMkLst>
        <pc:docMk/>
      </pc:docMkLst>
      <pc:sldChg chg="modSp">
        <pc:chgData name="게스트 사용자" userId="S::urn:spo:anon#414020796fd449344c96a5de8d9be5b645f1d2b698296be20cef9c0be9f8b781::" providerId="AD" clId="Web-{3EE46B30-5034-D2FE-0BE4-0330768BCF39}" dt="2023-07-03T01:34:02.597" v="74" actId="20577"/>
        <pc:sldMkLst>
          <pc:docMk/>
          <pc:sldMk cId="932036534" sldId="1111"/>
        </pc:sldMkLst>
        <pc:spChg chg="mod">
          <ac:chgData name="게스트 사용자" userId="S::urn:spo:anon#414020796fd449344c96a5de8d9be5b645f1d2b698296be20cef9c0be9f8b781::" providerId="AD" clId="Web-{3EE46B30-5034-D2FE-0BE4-0330768BCF39}" dt="2023-07-03T01:34:02.597" v="74" actId="20577"/>
          <ac:spMkLst>
            <pc:docMk/>
            <pc:sldMk cId="932036534" sldId="1111"/>
            <ac:spMk id="22" creationId="{CC76A69A-06CD-7067-3377-363CF42E5A8E}"/>
          </ac:spMkLst>
        </pc:spChg>
      </pc:sldChg>
      <pc:sldChg chg="modSp">
        <pc:chgData name="게스트 사용자" userId="S::urn:spo:anon#414020796fd449344c96a5de8d9be5b645f1d2b698296be20cef9c0be9f8b781::" providerId="AD" clId="Web-{3EE46B30-5034-D2FE-0BE4-0330768BCF39}" dt="2023-07-03T01:31:59.296" v="66" actId="20577"/>
        <pc:sldMkLst>
          <pc:docMk/>
          <pc:sldMk cId="592903177" sldId="1113"/>
        </pc:sldMkLst>
        <pc:spChg chg="mod">
          <ac:chgData name="게스트 사용자" userId="S::urn:spo:anon#414020796fd449344c96a5de8d9be5b645f1d2b698296be20cef9c0be9f8b781::" providerId="AD" clId="Web-{3EE46B30-5034-D2FE-0BE4-0330768BCF39}" dt="2023-07-03T01:31:59.296" v="66" actId="20577"/>
          <ac:spMkLst>
            <pc:docMk/>
            <pc:sldMk cId="592903177" sldId="1113"/>
            <ac:spMk id="22" creationId="{CC76A69A-06CD-7067-3377-363CF42E5A8E}"/>
          </ac:spMkLst>
        </pc:spChg>
      </pc:sldChg>
      <pc:sldChg chg="modSp">
        <pc:chgData name="게스트 사용자" userId="S::urn:spo:anon#414020796fd449344c96a5de8d9be5b645f1d2b698296be20cef9c0be9f8b781::" providerId="AD" clId="Web-{3EE46B30-5034-D2FE-0BE4-0330768BCF39}" dt="2023-07-03T01:30:32.277" v="55" actId="20577"/>
        <pc:sldMkLst>
          <pc:docMk/>
          <pc:sldMk cId="349618275" sldId="1114"/>
        </pc:sldMkLst>
        <pc:spChg chg="mod">
          <ac:chgData name="게스트 사용자" userId="S::urn:spo:anon#414020796fd449344c96a5de8d9be5b645f1d2b698296be20cef9c0be9f8b781::" providerId="AD" clId="Web-{3EE46B30-5034-D2FE-0BE4-0330768BCF39}" dt="2023-07-03T01:30:32.277" v="55" actId="20577"/>
          <ac:spMkLst>
            <pc:docMk/>
            <pc:sldMk cId="349618275" sldId="1114"/>
            <ac:spMk id="22" creationId="{CC76A69A-06CD-7067-3377-363CF42E5A8E}"/>
          </ac:spMkLst>
        </pc:spChg>
      </pc:sldChg>
      <pc:sldChg chg="modSp">
        <pc:chgData name="게스트 사용자" userId="S::urn:spo:anon#414020796fd449344c96a5de8d9be5b645f1d2b698296be20cef9c0be9f8b781::" providerId="AD" clId="Web-{3EE46B30-5034-D2FE-0BE4-0330768BCF39}" dt="2023-07-03T01:34:12.270" v="79" actId="20577"/>
        <pc:sldMkLst>
          <pc:docMk/>
          <pc:sldMk cId="1746292184" sldId="1117"/>
        </pc:sldMkLst>
        <pc:spChg chg="mod">
          <ac:chgData name="게스트 사용자" userId="S::urn:spo:anon#414020796fd449344c96a5de8d9be5b645f1d2b698296be20cef9c0be9f8b781::" providerId="AD" clId="Web-{3EE46B30-5034-D2FE-0BE4-0330768BCF39}" dt="2023-07-03T01:34:12.270" v="79" actId="20577"/>
          <ac:spMkLst>
            <pc:docMk/>
            <pc:sldMk cId="1746292184" sldId="1117"/>
            <ac:spMk id="22" creationId="{CC76A69A-06CD-7067-3377-363CF42E5A8E}"/>
          </ac:spMkLst>
        </pc:spChg>
      </pc:sldChg>
    </pc:docChg>
  </pc:docChgLst>
  <pc:docChgLst>
    <pc:chgData name="게스트 사용자" userId="S::urn:spo:anon#2e4999f296fa4454f942deabbd4cab67229c09a286b424cd10f5ad68fc907094::" providerId="AD" clId="Web-{E664CEEB-A1A1-B400-B632-2E11D73332ED}"/>
    <pc:docChg chg="modSld">
      <pc:chgData name="게스트 사용자" userId="S::urn:spo:anon#2e4999f296fa4454f942deabbd4cab67229c09a286b424cd10f5ad68fc907094::" providerId="AD" clId="Web-{E664CEEB-A1A1-B400-B632-2E11D73332ED}" dt="2022-08-22T03:53:08.567" v="1" actId="1076"/>
      <pc:docMkLst>
        <pc:docMk/>
      </pc:docMkLst>
      <pc:sldChg chg="modSp">
        <pc:chgData name="게스트 사용자" userId="S::urn:spo:anon#2e4999f296fa4454f942deabbd4cab67229c09a286b424cd10f5ad68fc907094::" providerId="AD" clId="Web-{E664CEEB-A1A1-B400-B632-2E11D73332ED}" dt="2022-08-22T03:53:08.567" v="1" actId="1076"/>
        <pc:sldMkLst>
          <pc:docMk/>
          <pc:sldMk cId="2918000223" sldId="1075"/>
        </pc:sldMkLst>
        <pc:grpChg chg="mod">
          <ac:chgData name="게스트 사용자" userId="S::urn:spo:anon#2e4999f296fa4454f942deabbd4cab67229c09a286b424cd10f5ad68fc907094::" providerId="AD" clId="Web-{E664CEEB-A1A1-B400-B632-2E11D73332ED}" dt="2022-08-22T03:53:08.567" v="1" actId="1076"/>
          <ac:grpSpMkLst>
            <pc:docMk/>
            <pc:sldMk cId="2918000223" sldId="1075"/>
            <ac:grpSpMk id="215" creationId="{00000000-0000-0000-0000-000000000000}"/>
          </ac:grpSpMkLst>
        </pc:grpChg>
        <pc:cxnChg chg="mod">
          <ac:chgData name="게스트 사용자" userId="S::urn:spo:anon#2e4999f296fa4454f942deabbd4cab67229c09a286b424cd10f5ad68fc907094::" providerId="AD" clId="Web-{E664CEEB-A1A1-B400-B632-2E11D73332ED}" dt="2022-08-22T03:53:08.567" v="1" actId="1076"/>
          <ac:cxnSpMkLst>
            <pc:docMk/>
            <pc:sldMk cId="2918000223" sldId="1075"/>
            <ac:cxnSpMk id="226" creationId="{00000000-0000-0000-0000-000000000000}"/>
          </ac:cxnSpMkLst>
        </pc:cxnChg>
      </pc:sldChg>
    </pc:docChg>
  </pc:docChgLst>
  <pc:docChgLst>
    <pc:chgData name="kimbomi" userId="S::2220340094@office.kopo.ac.kr::37208842-174d-48ba-bd8f-ab7563f8b6c7" providerId="AD" clId="Web-{9DF1EC08-F2B0-B6D7-C6DA-A699617984D5}"/>
    <pc:docChg chg="modSld">
      <pc:chgData name="kimbomi" userId="S::2220340094@office.kopo.ac.kr::37208842-174d-48ba-bd8f-ab7563f8b6c7" providerId="AD" clId="Web-{9DF1EC08-F2B0-B6D7-C6DA-A699617984D5}" dt="2022-08-22T05:17:51.022" v="2" actId="1076"/>
      <pc:docMkLst>
        <pc:docMk/>
      </pc:docMkLst>
      <pc:sldChg chg="modSp">
        <pc:chgData name="kimbomi" userId="S::2220340094@office.kopo.ac.kr::37208842-174d-48ba-bd8f-ab7563f8b6c7" providerId="AD" clId="Web-{9DF1EC08-F2B0-B6D7-C6DA-A699617984D5}" dt="2022-08-22T05:17:51.022" v="2" actId="1076"/>
        <pc:sldMkLst>
          <pc:docMk/>
          <pc:sldMk cId="2918000223" sldId="1086"/>
        </pc:sldMkLst>
        <pc:spChg chg="mod">
          <ac:chgData name="kimbomi" userId="S::2220340094@office.kopo.ac.kr::37208842-174d-48ba-bd8f-ab7563f8b6c7" providerId="AD" clId="Web-{9DF1EC08-F2B0-B6D7-C6DA-A699617984D5}" dt="2022-08-22T05:13:55.472" v="1" actId="20577"/>
          <ac:spMkLst>
            <pc:docMk/>
            <pc:sldMk cId="2918000223" sldId="1086"/>
            <ac:spMk id="99" creationId="{00000000-0000-0000-0000-000000000000}"/>
          </ac:spMkLst>
        </pc:spChg>
        <pc:spChg chg="mod">
          <ac:chgData name="kimbomi" userId="S::2220340094@office.kopo.ac.kr::37208842-174d-48ba-bd8f-ab7563f8b6c7" providerId="AD" clId="Web-{9DF1EC08-F2B0-B6D7-C6DA-A699617984D5}" dt="2022-08-22T05:17:51.022" v="2" actId="1076"/>
          <ac:spMkLst>
            <pc:docMk/>
            <pc:sldMk cId="2918000223" sldId="1086"/>
            <ac:spMk id="16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t" anchorCtr="0" compatLnSpc="1">
            <a:prstTxWarp prst="textNoShape">
              <a:avLst/>
            </a:prstTxWarp>
          </a:bodyPr>
          <a:lstStyle>
            <a:lvl1pPr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t" anchorCtr="0" compatLnSpc="1">
            <a:prstTxWarp prst="textNoShape">
              <a:avLst/>
            </a:prstTxWarp>
          </a:bodyPr>
          <a:lstStyle>
            <a:lvl1pPr algn="r"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b" anchorCtr="0" compatLnSpc="1">
            <a:prstTxWarp prst="textNoShape">
              <a:avLst/>
            </a:prstTxWarp>
          </a:bodyPr>
          <a:lstStyle>
            <a:lvl1pPr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b" anchorCtr="0" compatLnSpc="1">
            <a:prstTxWarp prst="textNoShape">
              <a:avLst/>
            </a:prstTxWarp>
          </a:bodyPr>
          <a:lstStyle>
            <a:lvl1pPr algn="r" defTabSz="926631" eaLnBrk="1" hangingPunct="1">
              <a:defRPr i="1">
                <a:ea typeface="돋움" pitchFamily="50" charset="-127"/>
              </a:defRPr>
            </a:lvl1pPr>
          </a:lstStyle>
          <a:p>
            <a:pPr>
              <a:defRPr/>
            </a:pPr>
            <a:fld id="{6BC88F5B-7C2E-428B-A608-6E36D9E26A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360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t" anchorCtr="0" compatLnSpc="1">
            <a:prstTxWarp prst="textNoShape">
              <a:avLst/>
            </a:prstTxWarp>
          </a:bodyPr>
          <a:lstStyle>
            <a:lvl1pPr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t" anchorCtr="0" compatLnSpc="1">
            <a:prstTxWarp prst="textNoShape">
              <a:avLst/>
            </a:prstTxWarp>
          </a:bodyPr>
          <a:lstStyle>
            <a:lvl1pPr algn="r"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2313" y="754063"/>
            <a:ext cx="5351462" cy="3705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63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4" tIns="46666" rIns="93334" bIns="46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b" anchorCtr="0" compatLnSpc="1">
            <a:prstTxWarp prst="textNoShape">
              <a:avLst/>
            </a:prstTxWarp>
          </a:bodyPr>
          <a:lstStyle>
            <a:lvl1pPr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b" anchorCtr="0" compatLnSpc="1">
            <a:prstTxWarp prst="textNoShape">
              <a:avLst/>
            </a:prstTxWarp>
          </a:bodyPr>
          <a:lstStyle>
            <a:lvl1pPr algn="r" defTabSz="926631" eaLnBrk="1" hangingPunct="1">
              <a:defRPr i="1">
                <a:ea typeface="돋움" pitchFamily="50" charset="-127"/>
              </a:defRPr>
            </a:lvl1pPr>
          </a:lstStyle>
          <a:p>
            <a:pPr>
              <a:defRPr/>
            </a:pPr>
            <a:fld id="{9A5F411B-4C42-48E6-8B02-B6074BC69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8138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4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44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720975" y="6589713"/>
            <a:ext cx="2311400" cy="22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584574-798B-44BA-97D8-3FB2BC5495A9}" type="slidenum">
              <a:rPr lang="ko-KR" altLang="en-US"/>
              <a:pPr/>
              <a:t>‹#›</a:t>
            </a:fld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7938" y="6562725"/>
            <a:ext cx="9913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7938" y="6557963"/>
            <a:ext cx="889931" cy="269916"/>
          </a:xfrm>
          <a:prstGeom prst="rect">
            <a:avLst/>
          </a:prstGeom>
          <a:noFill/>
        </p:spPr>
        <p:txBody>
          <a:bodyPr wrap="none" lIns="107287" tIns="53643" rIns="107287" bIns="53643">
            <a:spAutoFit/>
          </a:bodyPr>
          <a:lstStyle/>
          <a:p>
            <a:pPr marL="0" marR="0" lvl="1" indent="0" algn="l" defTabSz="10728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err="1">
                <a:solidFill>
                  <a:prstClr val="black"/>
                </a:solidFill>
                <a:latin typeface="맑은 고딕"/>
                <a:ea typeface="맑은 고딕"/>
              </a:rPr>
              <a:t>솔트웨어</a:t>
            </a:r>
            <a:r>
              <a:rPr lang="ko-KR" altLang="en-US" sz="1050">
                <a:solidFill>
                  <a:prstClr val="black"/>
                </a:solidFill>
                <a:latin typeface="맑은 고딕"/>
                <a:ea typeface="맑은 고딕"/>
              </a:rPr>
              <a:t>㈜</a:t>
            </a:r>
            <a:endParaRPr lang="en-US" altLang="ko-KR" sz="105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5975350" y="127000"/>
            <a:ext cx="3797300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altLang="ko-KR" sz="11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1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설계서</a:t>
            </a:r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152400" y="117475"/>
            <a:ext cx="37973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포털 구축</a:t>
            </a:r>
          </a:p>
        </p:txBody>
      </p:sp>
      <p:sp>
        <p:nvSpPr>
          <p:cNvPr id="9" name="Line 51"/>
          <p:cNvSpPr>
            <a:spLocks noChangeShapeType="1"/>
          </p:cNvSpPr>
          <p:nvPr userDrawn="1"/>
        </p:nvSpPr>
        <p:spPr bwMode="auto">
          <a:xfrm>
            <a:off x="228600" y="422275"/>
            <a:ext cx="94488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81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89C4F-9FD3-47CE-A69D-C7FF3ACE7053}" type="slidenum">
              <a:rPr lang="ko-KR" altLang="en-US"/>
              <a:pPr/>
              <a:t>‹#›</a:t>
            </a:fld>
            <a:endParaRPr lang="ko-KR" altLang="en-US"/>
          </a:p>
        </p:txBody>
      </p:sp>
      <p:graphicFrame>
        <p:nvGraphicFramePr>
          <p:cNvPr id="30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2077353"/>
              </p:ext>
            </p:extLst>
          </p:nvPr>
        </p:nvGraphicFramePr>
        <p:xfrm>
          <a:off x="125432" y="462816"/>
          <a:ext cx="8286490" cy="404616"/>
        </p:xfrm>
        <a:graphic>
          <a:graphicData uri="http://schemas.openxmlformats.org/drawingml/2006/table">
            <a:tbl>
              <a:tblPr/>
              <a:tblGrid>
                <a:gridCol w="947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시스템명</a:t>
                      </a:r>
                      <a:endParaRPr kumimoji="1" lang="ko-KR" altLang="en-US" sz="7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그룹 1"/>
          <p:cNvGrpSpPr>
            <a:grpSpLocks/>
          </p:cNvGrpSpPr>
          <p:nvPr userDrawn="1"/>
        </p:nvGrpSpPr>
        <p:grpSpPr bwMode="auto">
          <a:xfrm>
            <a:off x="125435" y="459991"/>
            <a:ext cx="9655134" cy="6087712"/>
            <a:chOff x="125376" y="408749"/>
            <a:chExt cx="9653624" cy="6086779"/>
          </a:xfrm>
        </p:grpSpPr>
        <p:sp>
          <p:nvSpPr>
            <p:cNvPr id="32" name="Rectangle 120"/>
            <p:cNvSpPr>
              <a:spLocks noChangeArrowheads="1"/>
            </p:cNvSpPr>
            <p:nvPr/>
          </p:nvSpPr>
          <p:spPr bwMode="auto">
            <a:xfrm>
              <a:off x="8410570" y="408749"/>
              <a:ext cx="1368430" cy="19563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wrap="none" lIns="36000" tIns="0" rIns="3600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88900" algn="l"/>
                </a:tabLst>
                <a:defRPr/>
              </a:pPr>
              <a:r>
                <a:rPr kumimoji="0" lang="en-US" altLang="ko-KR" sz="700" b="1" ker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0" lang="ko-KR" altLang="en-US" sz="7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25376" y="411472"/>
              <a:ext cx="8285194" cy="608405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10570" y="411472"/>
              <a:ext cx="1368430" cy="608405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518"/>
          <p:cNvGrpSpPr/>
          <p:nvPr userDrawn="1"/>
        </p:nvGrpSpPr>
        <p:grpSpPr>
          <a:xfrm>
            <a:off x="300948" y="875300"/>
            <a:ext cx="7898490" cy="606131"/>
            <a:chOff x="438072" y="1130206"/>
            <a:chExt cx="7898490" cy="606131"/>
          </a:xfrm>
        </p:grpSpPr>
        <p:grpSp>
          <p:nvGrpSpPr>
            <p:cNvPr id="28" name="그룹 335"/>
            <p:cNvGrpSpPr/>
            <p:nvPr/>
          </p:nvGrpSpPr>
          <p:grpSpPr>
            <a:xfrm>
              <a:off x="809040" y="1400311"/>
              <a:ext cx="7527522" cy="336026"/>
              <a:chOff x="680601" y="1124652"/>
              <a:chExt cx="7527522" cy="336026"/>
            </a:xfrm>
          </p:grpSpPr>
          <p:grpSp>
            <p:nvGrpSpPr>
              <p:cNvPr id="51" name="그룹 307"/>
              <p:cNvGrpSpPr/>
              <p:nvPr/>
            </p:nvGrpSpPr>
            <p:grpSpPr>
              <a:xfrm>
                <a:off x="680601" y="1124652"/>
                <a:ext cx="3864344" cy="336026"/>
                <a:chOff x="1388635" y="640616"/>
                <a:chExt cx="3864344" cy="336026"/>
              </a:xfrm>
            </p:grpSpPr>
            <p:sp>
              <p:nvSpPr>
                <p:cNvPr id="69" name="직사각형 211"/>
                <p:cNvSpPr>
                  <a:spLocks noChangeArrowheads="1"/>
                </p:cNvSpPr>
                <p:nvPr/>
              </p:nvSpPr>
              <p:spPr bwMode="auto">
                <a:xfrm>
                  <a:off x="2173610" y="732625"/>
                  <a:ext cx="3079369" cy="166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r" eaLnBrk="1" fontAlgn="auto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kern="0" spc="-50">
                      <a:latin typeface="맑은 고딕" pitchFamily="50" charset="-127"/>
                      <a:ea typeface="맑은 고딕" pitchFamily="50" charset="-127"/>
                    </a:rPr>
                    <a:t>MY</a:t>
                  </a:r>
                  <a:r>
                    <a:rPr kumimoji="0" lang="en-US" altLang="ko-KR" sz="900" b="1" kern="0" spc="-50" baseline="0">
                      <a:latin typeface="맑은 고딕" pitchFamily="50" charset="-127"/>
                      <a:ea typeface="맑은 고딕" pitchFamily="50" charset="-127"/>
                    </a:rPr>
                    <a:t> WORKS     </a:t>
                  </a:r>
                  <a:r>
                    <a:rPr kumimoji="0" lang="ko-KR" altLang="en-US" sz="900" b="1" kern="0" spc="-50" baseline="0">
                      <a:latin typeface="맑은 고딕" pitchFamily="50" charset="-127"/>
                      <a:ea typeface="맑은 고딕" pitchFamily="50" charset="-127"/>
                    </a:rPr>
                    <a:t>메일     전자결재     커뮤니케이션     </a:t>
                  </a:r>
                  <a:r>
                    <a:rPr kumimoji="0" lang="en-US" altLang="ko-KR" sz="900" b="1" kern="0" spc="-50" baseline="0">
                      <a:latin typeface="맑은 고딕" pitchFamily="50" charset="-127"/>
                      <a:ea typeface="맑은 고딕" pitchFamily="50" charset="-127"/>
                    </a:rPr>
                    <a:t>Help Desk</a:t>
                  </a:r>
                  <a:endParaRPr kumimoji="0" lang="en-US" altLang="ko-KR" sz="900" b="1" kern="0" spc="-5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grpSp>
              <p:nvGrpSpPr>
                <p:cNvPr id="56" name="그룹 142"/>
                <p:cNvGrpSpPr/>
                <p:nvPr/>
              </p:nvGrpSpPr>
              <p:grpSpPr>
                <a:xfrm>
                  <a:off x="1388635" y="640616"/>
                  <a:ext cx="416164" cy="336026"/>
                  <a:chOff x="864296" y="1218354"/>
                  <a:chExt cx="601279" cy="485494"/>
                </a:xfrm>
              </p:grpSpPr>
              <p:sp>
                <p:nvSpPr>
                  <p:cNvPr id="59" name="직사각형 58"/>
                  <p:cNvSpPr/>
                  <p:nvPr/>
                </p:nvSpPr>
                <p:spPr>
                  <a:xfrm>
                    <a:off x="864296" y="1523465"/>
                    <a:ext cx="601279" cy="1803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864296" y="1218354"/>
                    <a:ext cx="601279" cy="1202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52" name="모서리가 둥근 직사각형 51"/>
              <p:cNvSpPr/>
              <p:nvPr/>
            </p:nvSpPr>
            <p:spPr>
              <a:xfrm>
                <a:off x="4824561" y="1180410"/>
                <a:ext cx="3383562" cy="24051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altLang="ko-KR" sz="900" b="1" kern="0" spc="-5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ERP         BW       </a:t>
                </a:r>
                <a:r>
                  <a:rPr kumimoji="0" lang="ko-KR" altLang="en-US" sz="900" b="1" kern="0" spc="-5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기술정보</a:t>
                </a:r>
                <a:r>
                  <a:rPr kumimoji="0" lang="en-US" altLang="ko-KR" sz="900" b="1" kern="0" spc="-5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DB</a:t>
                </a:r>
                <a:r>
                  <a:rPr kumimoji="0" lang="en-US" altLang="ko-KR" sz="900" b="1" kern="0" spc="-50" baseline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 </a:t>
                </a:r>
                <a:r>
                  <a:rPr kumimoji="0" lang="ko-KR" altLang="en-US" sz="900" b="1" kern="0" spc="-50" baseline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지식마당</a:t>
                </a:r>
                <a:r>
                  <a:rPr kumimoji="0" lang="en-US" altLang="ko-KR" sz="900" b="1" kern="0" spc="-5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        +</a:t>
                </a:r>
                <a:r>
                  <a:rPr kumimoji="0" lang="ko-KR" altLang="en-US" sz="900" b="1" kern="0" spc="-5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더보기</a:t>
                </a:r>
                <a:endParaRPr lang="ko-KR" altLang="en-US"/>
              </a:p>
            </p:txBody>
          </p:sp>
        </p:grpSp>
        <p:grpSp>
          <p:nvGrpSpPr>
            <p:cNvPr id="29" name="그룹 432"/>
            <p:cNvGrpSpPr/>
            <p:nvPr/>
          </p:nvGrpSpPr>
          <p:grpSpPr>
            <a:xfrm>
              <a:off x="438072" y="1130206"/>
              <a:ext cx="7674210" cy="212668"/>
              <a:chOff x="438072" y="1130206"/>
              <a:chExt cx="7674210" cy="212668"/>
            </a:xfrm>
          </p:grpSpPr>
          <p:grpSp>
            <p:nvGrpSpPr>
              <p:cNvPr id="36" name="그룹 345"/>
              <p:cNvGrpSpPr/>
              <p:nvPr/>
            </p:nvGrpSpPr>
            <p:grpSpPr>
              <a:xfrm>
                <a:off x="438072" y="1130206"/>
                <a:ext cx="7674210" cy="212668"/>
                <a:chOff x="328843" y="878483"/>
                <a:chExt cx="7674210" cy="212668"/>
              </a:xfrm>
            </p:grpSpPr>
            <p:grpSp>
              <p:nvGrpSpPr>
                <p:cNvPr id="41" name="그룹 65"/>
                <p:cNvGrpSpPr/>
                <p:nvPr/>
              </p:nvGrpSpPr>
              <p:grpSpPr>
                <a:xfrm>
                  <a:off x="328843" y="878483"/>
                  <a:ext cx="7674210" cy="212668"/>
                  <a:chOff x="328843" y="878483"/>
                  <a:chExt cx="7674210" cy="258430"/>
                </a:xfrm>
              </p:grpSpPr>
              <p:sp>
                <p:nvSpPr>
                  <p:cNvPr id="46" name="양쪽 모서리가 둥근 사각형 45"/>
                  <p:cNvSpPr/>
                  <p:nvPr/>
                </p:nvSpPr>
                <p:spPr>
                  <a:xfrm rot="10800000">
                    <a:off x="328843" y="878483"/>
                    <a:ext cx="7674210" cy="258430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4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7391114" y="913874"/>
                    <a:ext cx="536575" cy="17896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ysClr val="windowText" lastClr="000000">
                          <a:tint val="50000"/>
                          <a:satMod val="300000"/>
                        </a:sysClr>
                      </a:gs>
                      <a:gs pos="35000">
                        <a:sysClr val="windowText" lastClr="000000">
                          <a:tint val="37000"/>
                          <a:satMod val="300000"/>
                        </a:sysClr>
                      </a:gs>
                      <a:gs pos="100000">
                        <a:sysClr val="windowText" lastClr="000000">
                          <a:tint val="15000"/>
                          <a:satMod val="350000"/>
                        </a:sys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ysClr val="windowText" lastClr="000000">
                        <a:shade val="95000"/>
                        <a:satMod val="105000"/>
                      </a:sysClr>
                    </a:solidFill>
                    <a:prstDash val="solid"/>
                    <a:headEnd/>
                    <a:tailEnd/>
                  </a:ln>
                  <a:effectLst/>
                </p:spPr>
                <p:txBody>
                  <a:bodyPr wrap="none" lIns="92059" tIns="0" rIns="92059" bIns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ko-KR" altLang="en-US" sz="800" b="1" ker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로그아웃</a:t>
                    </a:r>
                  </a:p>
                </p:txBody>
              </p:sp>
              <p:sp>
                <p:nvSpPr>
                  <p:cNvPr id="48" name="직사각형 211"/>
                  <p:cNvSpPr>
                    <a:spLocks noChangeArrowheads="1"/>
                  </p:cNvSpPr>
                  <p:nvPr/>
                </p:nvSpPr>
                <p:spPr bwMode="auto">
                  <a:xfrm>
                    <a:off x="6259485" y="922441"/>
                    <a:ext cx="415178" cy="16183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 anchorCtr="0">
                    <a:spAutoFit/>
                  </a:bodyPr>
                  <a:lstStyle/>
                  <a:p>
                    <a:pPr algn="r" eaLnBrk="1" fontAlgn="auto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ko-KR" altLang="en-US" sz="800" b="1" kern="0" spc="-5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홍길동 님</a:t>
                    </a:r>
                    <a:endParaRPr kumimoji="0" lang="en-US" altLang="ko-KR" sz="800" b="0" kern="0" spc="-5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5" name="Rectangle 11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24490" y="913874"/>
                    <a:ext cx="536575" cy="17896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ysClr val="windowText" lastClr="000000">
                          <a:tint val="50000"/>
                          <a:satMod val="300000"/>
                        </a:sysClr>
                      </a:gs>
                      <a:gs pos="35000">
                        <a:sysClr val="windowText" lastClr="000000">
                          <a:tint val="37000"/>
                          <a:satMod val="300000"/>
                        </a:sysClr>
                      </a:gs>
                      <a:gs pos="100000">
                        <a:sysClr val="windowText" lastClr="000000">
                          <a:tint val="15000"/>
                          <a:satMod val="350000"/>
                        </a:sys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ysClr val="windowText" lastClr="000000">
                        <a:shade val="95000"/>
                        <a:satMod val="105000"/>
                      </a:sysClr>
                    </a:solidFill>
                    <a:prstDash val="solid"/>
                    <a:headEnd/>
                    <a:tailEnd/>
                  </a:ln>
                  <a:effectLst/>
                </p:spPr>
                <p:txBody>
                  <a:bodyPr wrap="none" lIns="92059" tIns="0" rIns="92059" bIns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800" b="1" ker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My Menu</a:t>
                    </a:r>
                    <a:endParaRPr kumimoji="0" lang="ko-KR" altLang="en-US" sz="800" b="1" kern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42" name="그룹 71"/>
                <p:cNvGrpSpPr/>
                <p:nvPr/>
              </p:nvGrpSpPr>
              <p:grpSpPr>
                <a:xfrm>
                  <a:off x="370850" y="891054"/>
                  <a:ext cx="2104480" cy="180384"/>
                  <a:chOff x="370850" y="879771"/>
                  <a:chExt cx="2104480" cy="180384"/>
                </a:xfrm>
              </p:grpSpPr>
              <p:sp>
                <p:nvSpPr>
                  <p:cNvPr id="43" name="모서리가 둥근 직사각형 42"/>
                  <p:cNvSpPr/>
                  <p:nvPr/>
                </p:nvSpPr>
                <p:spPr>
                  <a:xfrm>
                    <a:off x="370850" y="879771"/>
                    <a:ext cx="2104480" cy="1803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양쪽 모서리가 둥근 사각형 44"/>
                  <p:cNvSpPr/>
                  <p:nvPr/>
                </p:nvSpPr>
                <p:spPr>
                  <a:xfrm>
                    <a:off x="2054434" y="895392"/>
                    <a:ext cx="397987" cy="149142"/>
                  </a:xfrm>
                  <a:prstGeom prst="round2SameRect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63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800" b="1"/>
                      <a:t>검색</a:t>
                    </a:r>
                  </a:p>
                </p:txBody>
              </p:sp>
            </p:grpSp>
          </p:grpSp>
          <p:sp>
            <p:nvSpPr>
              <p:cNvPr id="38" name="직사각형 211"/>
              <p:cNvSpPr>
                <a:spLocks noChangeArrowheads="1"/>
              </p:cNvSpPr>
              <p:nvPr/>
            </p:nvSpPr>
            <p:spPr bwMode="auto">
              <a:xfrm>
                <a:off x="3355462" y="1162674"/>
                <a:ext cx="2961307" cy="1477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ERP </a:t>
                </a:r>
                <a:r>
                  <a:rPr kumimoji="0" lang="en-US" altLang="ko-KR" sz="800" b="1" kern="0" spc="-50">
                    <a:latin typeface="맑은 고딕" pitchFamily="50" charset="-127"/>
                    <a:ea typeface="맑은 고딕" pitchFamily="50" charset="-127"/>
                  </a:rPr>
                  <a:t>00</a:t>
                </a:r>
                <a:r>
                  <a:rPr kumimoji="0" lang="ko-KR" altLang="en-US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건  미결</a:t>
                </a:r>
                <a:r>
                  <a:rPr kumimoji="0" lang="en-US" altLang="ko-KR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800" b="1" kern="0" spc="-50">
                    <a:latin typeface="맑은 고딕" pitchFamily="50" charset="-127"/>
                    <a:ea typeface="맑은 고딕" pitchFamily="50" charset="-127"/>
                  </a:rPr>
                  <a:t>00</a:t>
                </a:r>
                <a:r>
                  <a:rPr kumimoji="0" lang="ko-KR" altLang="en-US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건  수신</a:t>
                </a:r>
                <a:r>
                  <a:rPr kumimoji="0" lang="en-US" altLang="ko-KR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800" b="1" kern="0" spc="-50">
                    <a:latin typeface="맑은 고딕" pitchFamily="50" charset="-127"/>
                    <a:ea typeface="맑은 고딕" pitchFamily="50" charset="-127"/>
                  </a:rPr>
                  <a:t>00</a:t>
                </a:r>
                <a:r>
                  <a:rPr kumimoji="0" lang="ko-KR" altLang="en-US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건  공람</a:t>
                </a:r>
                <a:r>
                  <a:rPr kumimoji="0" lang="en-US" altLang="ko-KR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800" b="1" kern="0" spc="-50">
                    <a:latin typeface="맑은 고딕" pitchFamily="50" charset="-127"/>
                    <a:ea typeface="맑은 고딕" pitchFamily="50" charset="-127"/>
                  </a:rPr>
                  <a:t>00</a:t>
                </a:r>
                <a:r>
                  <a:rPr kumimoji="0" lang="ko-KR" altLang="en-US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건             메일</a:t>
                </a:r>
                <a:r>
                  <a:rPr kumimoji="0" lang="en-US" altLang="ko-KR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800" b="1" kern="0" spc="-50">
                    <a:latin typeface="맑은 고딕" pitchFamily="50" charset="-127"/>
                    <a:ea typeface="맑은 고딕" pitchFamily="50" charset="-127"/>
                  </a:rPr>
                  <a:t>00</a:t>
                </a:r>
                <a:r>
                  <a:rPr kumimoji="0" lang="ko-KR" altLang="en-US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건  </a:t>
                </a:r>
                <a:endParaRPr kumimoji="0" lang="en-US" altLang="ko-KR" sz="800" b="1" kern="0" spc="-5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포인트가 10개인 별 38"/>
              <p:cNvSpPr/>
              <p:nvPr/>
            </p:nvSpPr>
            <p:spPr>
              <a:xfrm>
                <a:off x="3346412" y="1200724"/>
                <a:ext cx="71633" cy="71633"/>
              </a:xfrm>
              <a:prstGeom prst="star10">
                <a:avLst>
                  <a:gd name="adj" fmla="val 40027"/>
                  <a:gd name="hf" fmla="val 105146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>
                  <a:solidFill>
                    <a:schemeClr val="accent6">
                      <a:lumMod val="7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40" name="포인트가 10개인 별 39"/>
              <p:cNvSpPr/>
              <p:nvPr/>
            </p:nvSpPr>
            <p:spPr>
              <a:xfrm>
                <a:off x="5587967" y="1200724"/>
                <a:ext cx="71633" cy="71633"/>
              </a:xfrm>
              <a:prstGeom prst="star10">
                <a:avLst>
                  <a:gd name="adj" fmla="val 40027"/>
                  <a:gd name="hf" fmla="val 105146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>
                  <a:solidFill>
                    <a:schemeClr val="accent6">
                      <a:lumMod val="75000"/>
                    </a:schemeClr>
                  </a:solidFill>
                  <a:latin typeface="Arial Rounded MT Bold" pitchFamily="34" charset="0"/>
                </a:endParaRPr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8" t="28735" r="43916" b="60130"/>
          <a:stretch/>
        </p:blipFill>
        <p:spPr bwMode="auto">
          <a:xfrm>
            <a:off x="8001109" y="871820"/>
            <a:ext cx="213971" cy="19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26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89C4F-9FD3-47CE-A69D-C7FF3ACE7053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31" name="그룹 1"/>
          <p:cNvGrpSpPr>
            <a:grpSpLocks/>
          </p:cNvGrpSpPr>
          <p:nvPr userDrawn="1"/>
        </p:nvGrpSpPr>
        <p:grpSpPr bwMode="auto">
          <a:xfrm>
            <a:off x="125435" y="459991"/>
            <a:ext cx="9655134" cy="6087712"/>
            <a:chOff x="125376" y="408749"/>
            <a:chExt cx="9653624" cy="6086779"/>
          </a:xfrm>
        </p:grpSpPr>
        <p:sp>
          <p:nvSpPr>
            <p:cNvPr id="32" name="Rectangle 120"/>
            <p:cNvSpPr>
              <a:spLocks noChangeArrowheads="1"/>
            </p:cNvSpPr>
            <p:nvPr/>
          </p:nvSpPr>
          <p:spPr bwMode="auto">
            <a:xfrm>
              <a:off x="8410570" y="408749"/>
              <a:ext cx="1368430" cy="19563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wrap="none" lIns="36000" tIns="0" rIns="3600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88900" algn="l"/>
                </a:tabLst>
                <a:defRPr/>
              </a:pPr>
              <a:r>
                <a:rPr kumimoji="0" lang="en-US" altLang="ko-KR" sz="700" b="1" ker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0" lang="ko-KR" altLang="en-US" sz="7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25376" y="411472"/>
              <a:ext cx="8285194" cy="608405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10570" y="411472"/>
              <a:ext cx="1368430" cy="608405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2077353"/>
              </p:ext>
            </p:extLst>
          </p:nvPr>
        </p:nvGraphicFramePr>
        <p:xfrm>
          <a:off x="125432" y="462816"/>
          <a:ext cx="8286490" cy="404616"/>
        </p:xfrm>
        <a:graphic>
          <a:graphicData uri="http://schemas.openxmlformats.org/drawingml/2006/table">
            <a:tbl>
              <a:tblPr/>
              <a:tblGrid>
                <a:gridCol w="947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시스템명</a:t>
                      </a:r>
                      <a:endParaRPr kumimoji="1" lang="ko-KR" altLang="en-US" sz="7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720975" y="6589713"/>
            <a:ext cx="2311400" cy="22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584574-798B-44BA-97D8-3FB2BC5495A9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38" y="6557963"/>
            <a:ext cx="889931" cy="269916"/>
          </a:xfrm>
          <a:prstGeom prst="rect">
            <a:avLst/>
          </a:prstGeom>
          <a:noFill/>
        </p:spPr>
        <p:txBody>
          <a:bodyPr wrap="none" lIns="107287" tIns="53643" rIns="107287" bIns="53643">
            <a:spAutoFit/>
          </a:bodyPr>
          <a:lstStyle/>
          <a:p>
            <a:pPr marL="0" marR="0" lvl="1" indent="0" algn="l" defTabSz="10728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err="1">
                <a:solidFill>
                  <a:prstClr val="black"/>
                </a:solidFill>
                <a:latin typeface="맑은 고딕"/>
                <a:ea typeface="맑은 고딕"/>
              </a:rPr>
              <a:t>솔트웨어</a:t>
            </a:r>
            <a:r>
              <a:rPr lang="ko-KR" altLang="en-US" sz="1050">
                <a:solidFill>
                  <a:prstClr val="black"/>
                </a:solidFill>
                <a:latin typeface="맑은 고딕"/>
                <a:ea typeface="맑은 고딕"/>
              </a:rPr>
              <a:t>㈜</a:t>
            </a:r>
            <a:endParaRPr lang="en-US" altLang="ko-KR" sz="105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5975350" y="127000"/>
            <a:ext cx="37973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</a:t>
            </a:r>
            <a:r>
              <a:rPr lang="en-US" altLang="ko-KR" sz="11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1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설계서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152400" y="117475"/>
            <a:ext cx="37973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포털 구축</a:t>
            </a:r>
          </a:p>
        </p:txBody>
      </p:sp>
    </p:spTree>
    <p:extLst>
      <p:ext uri="{BB962C8B-B14F-4D97-AF65-F5344CB8AC3E}">
        <p14:creationId xmlns:p14="http://schemas.microsoft.com/office/powerpoint/2010/main" val="39783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84" r:id="rId2"/>
    <p:sldLayoutId id="2147484169" r:id="rId3"/>
    <p:sldLayoutId id="2147484185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760" y="118767"/>
            <a:ext cx="9620480" cy="66477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latin typeface="+mn-ea"/>
              </a:rPr>
              <a:t>서울시 개별 공시지가 조회 포털</a:t>
            </a:r>
            <a:endParaRPr lang="en-US" altLang="ko-KR" sz="4800" b="1" dirty="0">
              <a:latin typeface="+mn-ea"/>
            </a:endParaRPr>
          </a:p>
          <a:p>
            <a:pPr algn="ctr"/>
            <a:r>
              <a:rPr lang="ko-KR" altLang="en-US" sz="4800" b="1" dirty="0">
                <a:latin typeface="+mn-ea"/>
              </a:rPr>
              <a:t>화면 정의서</a:t>
            </a:r>
            <a:endParaRPr lang="en-US" altLang="ko-KR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87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C76239-9349-FE27-E3ED-83CFEA0C9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54045" y="6589713"/>
            <a:ext cx="398550" cy="227012"/>
          </a:xfrm>
        </p:spPr>
        <p:txBody>
          <a:bodyPr/>
          <a:lstStyle/>
          <a:p>
            <a:pPr algn="ctr"/>
            <a:fld id="{E5C89C4F-9FD3-47CE-A69D-C7FF3ACE7053}" type="slidenum">
              <a:rPr lang="ko-KR" altLang="en-US" smtClean="0"/>
              <a:pPr algn="ctr"/>
              <a:t>1</a:t>
            </a:fld>
            <a:endParaRPr lang="ko-KR" altLang="en-US" dirty="0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E3E91CD-5FD6-8135-332C-18AAF79C6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89" y="4055254"/>
            <a:ext cx="6020260" cy="2473112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55BC7CD-686A-E295-F07D-D32E55AD7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1" y="1076045"/>
            <a:ext cx="6940403" cy="291792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B85D8D3-22FB-CDE0-62CF-157F365FE8A3}"/>
              </a:ext>
            </a:extLst>
          </p:cNvPr>
          <p:cNvSpPr/>
          <p:nvPr/>
        </p:nvSpPr>
        <p:spPr>
          <a:xfrm>
            <a:off x="3226874" y="1257732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6C06CD-C371-FC03-134C-0C9FD5DADDB0}"/>
              </a:ext>
            </a:extLst>
          </p:cNvPr>
          <p:cNvSpPr/>
          <p:nvPr/>
        </p:nvSpPr>
        <p:spPr>
          <a:xfrm>
            <a:off x="4776565" y="1257733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384CFE-EE00-5899-2167-A5BF62C0A0BB}"/>
              </a:ext>
            </a:extLst>
          </p:cNvPr>
          <p:cNvSpPr/>
          <p:nvPr/>
        </p:nvSpPr>
        <p:spPr>
          <a:xfrm>
            <a:off x="6428393" y="1262708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6D048C-B086-0A2D-9116-EE8FF5F58B56}"/>
              </a:ext>
            </a:extLst>
          </p:cNvPr>
          <p:cNvSpPr/>
          <p:nvPr/>
        </p:nvSpPr>
        <p:spPr>
          <a:xfrm>
            <a:off x="6875838" y="1262708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F2D8E-F9F8-06B7-AF91-635D0CCAE1B5}"/>
              </a:ext>
            </a:extLst>
          </p:cNvPr>
          <p:cNvSpPr txBox="1"/>
          <p:nvPr/>
        </p:nvSpPr>
        <p:spPr>
          <a:xfrm>
            <a:off x="1049499" y="457328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mainList.do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4FA3E-10A3-9C36-E420-1970652DB1E5}"/>
              </a:ext>
            </a:extLst>
          </p:cNvPr>
          <p:cNvSpPr txBox="1"/>
          <p:nvPr/>
        </p:nvSpPr>
        <p:spPr>
          <a:xfrm>
            <a:off x="1049499" y="647291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  <a:cs typeface="Arial" panose="020B0604020202020204" pitchFamily="34" charset="0"/>
              </a:rPr>
              <a:t>메인화면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9D14A-9612-E2B3-E382-C7C2236A6798}"/>
              </a:ext>
            </a:extLst>
          </p:cNvPr>
          <p:cNvSpPr txBox="1"/>
          <p:nvPr/>
        </p:nvSpPr>
        <p:spPr>
          <a:xfrm>
            <a:off x="5685551" y="44094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메인화면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0CFAF-9481-9B7F-9ADF-138BE9D5ACA3}"/>
              </a:ext>
            </a:extLst>
          </p:cNvPr>
          <p:cNvSpPr txBox="1"/>
          <p:nvPr/>
        </p:nvSpPr>
        <p:spPr>
          <a:xfrm>
            <a:off x="5685551" y="653036"/>
            <a:ext cx="216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  <a:ea typeface="+mn-ea"/>
              </a:rPr>
              <a:t>서울시 개별 공시지가 조회 서비스 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3E41B-4ACB-C9B1-D224-96682D0C3E27}"/>
              </a:ext>
            </a:extLst>
          </p:cNvPr>
          <p:cNvSpPr txBox="1"/>
          <p:nvPr/>
        </p:nvSpPr>
        <p:spPr>
          <a:xfrm>
            <a:off x="8412613" y="666495"/>
            <a:ext cx="135784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아이디 입력 칸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비밀번호 입력 칸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로그인 버튼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로그인 없이 어느 페이지로도 이동 불가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로그인 필요하다는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alert</a:t>
            </a: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4.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회원가입 버튼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5.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로그아웃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버튼시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재 로그인 화면으로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6.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게시물 등록 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등록화면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(mgmg.do)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7.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게시물 목록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→ 상세화면 화면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(view.do)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8.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게시물 조회 횟수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9.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해당 게시물에 달린 댓글 개수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10.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해당 게시물 등록자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11.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해당 게시물 등록일시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12.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검색어가 포함된 제목 게시물만 조회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13.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게시물 목록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→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API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요청 화면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(api.do)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14.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게시물 목록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→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API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요청 화면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(etl.do)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15.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게시물 목록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→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API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요청 화면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(etl02.do)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AD38B-DFF4-7FC8-F3E7-009AAC544FA8}"/>
              </a:ext>
            </a:extLst>
          </p:cNvPr>
          <p:cNvSpPr/>
          <p:nvPr/>
        </p:nvSpPr>
        <p:spPr>
          <a:xfrm>
            <a:off x="7668549" y="388353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5898C5-E92E-0A40-0E2A-E1BC2D062A01}"/>
              </a:ext>
            </a:extLst>
          </p:cNvPr>
          <p:cNvSpPr/>
          <p:nvPr/>
        </p:nvSpPr>
        <p:spPr>
          <a:xfrm>
            <a:off x="2342418" y="6253027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F367F-FBF1-C137-5050-CDC74B3DF295}"/>
              </a:ext>
            </a:extLst>
          </p:cNvPr>
          <p:cNvSpPr/>
          <p:nvPr/>
        </p:nvSpPr>
        <p:spPr>
          <a:xfrm>
            <a:off x="870912" y="2535006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C3EC56B-3731-1C57-2F68-24F01119393E}"/>
              </a:ext>
            </a:extLst>
          </p:cNvPr>
          <p:cNvSpPr/>
          <p:nvPr/>
        </p:nvSpPr>
        <p:spPr>
          <a:xfrm>
            <a:off x="2830058" y="2204005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45A3EAF-E61B-6764-57F4-CB114E270015}"/>
              </a:ext>
            </a:extLst>
          </p:cNvPr>
          <p:cNvSpPr/>
          <p:nvPr/>
        </p:nvSpPr>
        <p:spPr>
          <a:xfrm>
            <a:off x="3511515" y="2204005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9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37A08D-5DDC-93B5-F64F-DEB9E0A46BC9}"/>
              </a:ext>
            </a:extLst>
          </p:cNvPr>
          <p:cNvSpPr/>
          <p:nvPr/>
        </p:nvSpPr>
        <p:spPr>
          <a:xfrm>
            <a:off x="4178498" y="2196178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D713F-534B-105C-09AA-950BEE29975E}"/>
              </a:ext>
            </a:extLst>
          </p:cNvPr>
          <p:cNvSpPr txBox="1"/>
          <p:nvPr/>
        </p:nvSpPr>
        <p:spPr>
          <a:xfrm>
            <a:off x="4125543" y="2188350"/>
            <a:ext cx="311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lt"/>
              </a:rPr>
              <a:t>10</a:t>
            </a:r>
            <a:endParaRPr lang="ko-KR" altLang="en-US" sz="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EC87BEB-BEA6-118D-0F86-526C32559EFA}"/>
              </a:ext>
            </a:extLst>
          </p:cNvPr>
          <p:cNvSpPr/>
          <p:nvPr/>
        </p:nvSpPr>
        <p:spPr>
          <a:xfrm>
            <a:off x="1338369" y="127674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2B3972-DD9C-5EFC-AB04-F338BAD7744C}"/>
              </a:ext>
            </a:extLst>
          </p:cNvPr>
          <p:cNvSpPr txBox="1"/>
          <p:nvPr/>
        </p:nvSpPr>
        <p:spPr>
          <a:xfrm>
            <a:off x="1285414" y="1268912"/>
            <a:ext cx="311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lt"/>
              </a:rPr>
              <a:t>12</a:t>
            </a:r>
            <a:endParaRPr lang="ko-KR" altLang="en-US" sz="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38B0150-0F32-EF72-B2CB-4653287D3490}"/>
              </a:ext>
            </a:extLst>
          </p:cNvPr>
          <p:cNvSpPr/>
          <p:nvPr/>
        </p:nvSpPr>
        <p:spPr>
          <a:xfrm>
            <a:off x="1727817" y="127674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94BAC1-A46C-EFA4-083D-4D69917D84B7}"/>
              </a:ext>
            </a:extLst>
          </p:cNvPr>
          <p:cNvSpPr txBox="1"/>
          <p:nvPr/>
        </p:nvSpPr>
        <p:spPr>
          <a:xfrm>
            <a:off x="1674862" y="1268912"/>
            <a:ext cx="311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lt"/>
              </a:rPr>
              <a:t>13</a:t>
            </a:r>
            <a:endParaRPr lang="ko-KR" altLang="en-US" sz="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10B9620-76B2-9610-C42C-D96FBC44DE5B}"/>
              </a:ext>
            </a:extLst>
          </p:cNvPr>
          <p:cNvSpPr/>
          <p:nvPr/>
        </p:nvSpPr>
        <p:spPr>
          <a:xfrm>
            <a:off x="2342418" y="127674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C33C-D42D-E4BF-2723-6750D5CB494D}"/>
              </a:ext>
            </a:extLst>
          </p:cNvPr>
          <p:cNvSpPr txBox="1"/>
          <p:nvPr/>
        </p:nvSpPr>
        <p:spPr>
          <a:xfrm>
            <a:off x="2289463" y="1268912"/>
            <a:ext cx="311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lt"/>
              </a:rPr>
              <a:t>14</a:t>
            </a:r>
            <a:endParaRPr lang="ko-KR" altLang="en-US" sz="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944FB8-9496-D3CF-C11F-D2E3EAF9A88F}"/>
              </a:ext>
            </a:extLst>
          </p:cNvPr>
          <p:cNvSpPr/>
          <p:nvPr/>
        </p:nvSpPr>
        <p:spPr>
          <a:xfrm>
            <a:off x="4807000" y="218835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23463-6AE3-5883-6183-7D0D947D0527}"/>
              </a:ext>
            </a:extLst>
          </p:cNvPr>
          <p:cNvSpPr txBox="1"/>
          <p:nvPr/>
        </p:nvSpPr>
        <p:spPr>
          <a:xfrm>
            <a:off x="4754045" y="2180523"/>
            <a:ext cx="311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lt"/>
              </a:rPr>
              <a:t>11</a:t>
            </a:r>
            <a:endParaRPr lang="ko-KR" altLang="en-US" sz="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285AFD7-6D6A-9A30-E9DE-79446B5FFEE6}"/>
              </a:ext>
            </a:extLst>
          </p:cNvPr>
          <p:cNvSpPr/>
          <p:nvPr/>
        </p:nvSpPr>
        <p:spPr>
          <a:xfrm>
            <a:off x="2730164" y="158258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9D95C-60B0-A864-415F-090D0CCDA8F8}"/>
              </a:ext>
            </a:extLst>
          </p:cNvPr>
          <p:cNvSpPr txBox="1"/>
          <p:nvPr/>
        </p:nvSpPr>
        <p:spPr>
          <a:xfrm>
            <a:off x="2677209" y="1574756"/>
            <a:ext cx="311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lt"/>
              </a:rPr>
              <a:t>15</a:t>
            </a:r>
            <a:endParaRPr lang="ko-KR" altLang="en-US" sz="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4D60BE-5CE5-CD2C-BC0B-C3DD96A495AF}"/>
              </a:ext>
            </a:extLst>
          </p:cNvPr>
          <p:cNvSpPr/>
          <p:nvPr/>
        </p:nvSpPr>
        <p:spPr>
          <a:xfrm>
            <a:off x="64851" y="6589713"/>
            <a:ext cx="752272" cy="227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56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A88E6B0-3B7E-BF76-17A6-E304E2F04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6" y="1682478"/>
            <a:ext cx="7800152" cy="298456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C76239-9349-FE27-E3ED-83CFEA0C9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54045" y="6589713"/>
            <a:ext cx="398550" cy="227012"/>
          </a:xfrm>
        </p:spPr>
        <p:txBody>
          <a:bodyPr/>
          <a:lstStyle/>
          <a:p>
            <a:pPr algn="ctr"/>
            <a:fld id="{E5C89C4F-9FD3-47CE-A69D-C7FF3ACE7053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85D8D3-22FB-CDE0-62CF-157F365FE8A3}"/>
              </a:ext>
            </a:extLst>
          </p:cNvPr>
          <p:cNvSpPr/>
          <p:nvPr/>
        </p:nvSpPr>
        <p:spPr>
          <a:xfrm>
            <a:off x="1916204" y="2763149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6C06CD-C371-FC03-134C-0C9FD5DADDB0}"/>
              </a:ext>
            </a:extLst>
          </p:cNvPr>
          <p:cNvSpPr/>
          <p:nvPr/>
        </p:nvSpPr>
        <p:spPr>
          <a:xfrm>
            <a:off x="1908947" y="3109697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384CFE-EE00-5899-2167-A5BF62C0A0BB}"/>
              </a:ext>
            </a:extLst>
          </p:cNvPr>
          <p:cNvSpPr/>
          <p:nvPr/>
        </p:nvSpPr>
        <p:spPr>
          <a:xfrm>
            <a:off x="1916203" y="3456246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6D048C-B086-0A2D-9116-EE8FF5F58B56}"/>
              </a:ext>
            </a:extLst>
          </p:cNvPr>
          <p:cNvSpPr/>
          <p:nvPr/>
        </p:nvSpPr>
        <p:spPr>
          <a:xfrm>
            <a:off x="4125543" y="342900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F2D8E-F9F8-06B7-AF91-635D0CCAE1B5}"/>
              </a:ext>
            </a:extLst>
          </p:cNvPr>
          <p:cNvSpPr txBox="1"/>
          <p:nvPr/>
        </p:nvSpPr>
        <p:spPr>
          <a:xfrm>
            <a:off x="1049499" y="457328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mainList.do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4FA3E-10A3-9C36-E420-1970652DB1E5}"/>
              </a:ext>
            </a:extLst>
          </p:cNvPr>
          <p:cNvSpPr txBox="1"/>
          <p:nvPr/>
        </p:nvSpPr>
        <p:spPr>
          <a:xfrm>
            <a:off x="1049499" y="647291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  <a:cs typeface="Arial" panose="020B0604020202020204" pitchFamily="34" charset="0"/>
              </a:rPr>
              <a:t>메인화면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등록화면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9D14A-9612-E2B3-E382-C7C2236A6798}"/>
              </a:ext>
            </a:extLst>
          </p:cNvPr>
          <p:cNvSpPr txBox="1"/>
          <p:nvPr/>
        </p:nvSpPr>
        <p:spPr>
          <a:xfrm>
            <a:off x="5685551" y="44094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등록화면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0CFAF-9481-9B7F-9ADF-138BE9D5ACA3}"/>
              </a:ext>
            </a:extLst>
          </p:cNvPr>
          <p:cNvSpPr txBox="1"/>
          <p:nvPr/>
        </p:nvSpPr>
        <p:spPr>
          <a:xfrm>
            <a:off x="5685551" y="653036"/>
            <a:ext cx="216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  <a:ea typeface="+mn-ea"/>
              </a:rPr>
              <a:t>서울시 개별 공시지가 조회 서비스 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3E41B-4ACB-C9B1-D224-96682D0C3E27}"/>
              </a:ext>
            </a:extLst>
          </p:cNvPr>
          <p:cNvSpPr txBox="1"/>
          <p:nvPr/>
        </p:nvSpPr>
        <p:spPr>
          <a:xfrm>
            <a:off x="8412613" y="666495"/>
            <a:ext cx="1357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게시물 관리목적 </a:t>
            </a:r>
            <a:r>
              <a:rPr lang="en-US" altLang="ko-KR" sz="800" dirty="0" err="1">
                <a:latin typeface="+mn-ea"/>
                <a:ea typeface="+mn-ea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에서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자동발번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확장자 뺀 파일명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title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로 자동 입력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사용자 이름 등록자로 자동 입력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게시물 등록 날짜 자동 입력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현재 로컬에서 원하는 파일 선택 가능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등록버튼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게시물 등록과 함께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메인화면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(mainList.do)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취소버튼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입력 취소되고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메인화면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(mainList.do)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AD38B-DFF4-7FC8-F3E7-009AAC544FA8}"/>
              </a:ext>
            </a:extLst>
          </p:cNvPr>
          <p:cNvSpPr/>
          <p:nvPr/>
        </p:nvSpPr>
        <p:spPr>
          <a:xfrm>
            <a:off x="1916203" y="380279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5898C5-E92E-0A40-0E2A-E1BC2D062A01}"/>
              </a:ext>
            </a:extLst>
          </p:cNvPr>
          <p:cNvSpPr/>
          <p:nvPr/>
        </p:nvSpPr>
        <p:spPr>
          <a:xfrm>
            <a:off x="771017" y="4123206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F367F-FBF1-C137-5050-CDC74B3DF295}"/>
              </a:ext>
            </a:extLst>
          </p:cNvPr>
          <p:cNvSpPr/>
          <p:nvPr/>
        </p:nvSpPr>
        <p:spPr>
          <a:xfrm>
            <a:off x="1163718" y="4123205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4D60BE-5CE5-CD2C-BC0B-C3DD96A495AF}"/>
              </a:ext>
            </a:extLst>
          </p:cNvPr>
          <p:cNvSpPr/>
          <p:nvPr/>
        </p:nvSpPr>
        <p:spPr>
          <a:xfrm>
            <a:off x="64851" y="6589713"/>
            <a:ext cx="752272" cy="227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4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F82C21D-8FE3-981E-D351-46A5F465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8" y="1083475"/>
            <a:ext cx="7477328" cy="514822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C76239-9349-FE27-E3ED-83CFEA0C9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54045" y="6589713"/>
            <a:ext cx="398550" cy="227012"/>
          </a:xfrm>
        </p:spPr>
        <p:txBody>
          <a:bodyPr/>
          <a:lstStyle/>
          <a:p>
            <a:pPr algn="ctr"/>
            <a:fld id="{E5C89C4F-9FD3-47CE-A69D-C7FF3ACE7053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85D8D3-22FB-CDE0-62CF-157F365FE8A3}"/>
              </a:ext>
            </a:extLst>
          </p:cNvPr>
          <p:cNvSpPr/>
          <p:nvPr/>
        </p:nvSpPr>
        <p:spPr>
          <a:xfrm>
            <a:off x="2183150" y="3016239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6C06CD-C371-FC03-134C-0C9FD5DADDB0}"/>
              </a:ext>
            </a:extLst>
          </p:cNvPr>
          <p:cNvSpPr/>
          <p:nvPr/>
        </p:nvSpPr>
        <p:spPr>
          <a:xfrm>
            <a:off x="1335660" y="3526903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384CFE-EE00-5899-2167-A5BF62C0A0BB}"/>
              </a:ext>
            </a:extLst>
          </p:cNvPr>
          <p:cNvSpPr/>
          <p:nvPr/>
        </p:nvSpPr>
        <p:spPr>
          <a:xfrm>
            <a:off x="1696476" y="3526902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6D048C-B086-0A2D-9116-EE8FF5F58B56}"/>
              </a:ext>
            </a:extLst>
          </p:cNvPr>
          <p:cNvSpPr/>
          <p:nvPr/>
        </p:nvSpPr>
        <p:spPr>
          <a:xfrm>
            <a:off x="2097169" y="352690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F2D8E-F9F8-06B7-AF91-635D0CCAE1B5}"/>
              </a:ext>
            </a:extLst>
          </p:cNvPr>
          <p:cNvSpPr txBox="1"/>
          <p:nvPr/>
        </p:nvSpPr>
        <p:spPr>
          <a:xfrm>
            <a:off x="1049499" y="457328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view.do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4FA3E-10A3-9C36-E420-1970652DB1E5}"/>
              </a:ext>
            </a:extLst>
          </p:cNvPr>
          <p:cNvSpPr txBox="1"/>
          <p:nvPr/>
        </p:nvSpPr>
        <p:spPr>
          <a:xfrm>
            <a:off x="1049499" y="647291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  <a:cs typeface="Arial" panose="020B0604020202020204" pitchFamily="34" charset="0"/>
              </a:rPr>
              <a:t>메인화면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상세화면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9D14A-9612-E2B3-E382-C7C2236A6798}"/>
              </a:ext>
            </a:extLst>
          </p:cNvPr>
          <p:cNvSpPr txBox="1"/>
          <p:nvPr/>
        </p:nvSpPr>
        <p:spPr>
          <a:xfrm>
            <a:off x="5685551" y="44094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상세화면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0CFAF-9481-9B7F-9ADF-138BE9D5ACA3}"/>
              </a:ext>
            </a:extLst>
          </p:cNvPr>
          <p:cNvSpPr txBox="1"/>
          <p:nvPr/>
        </p:nvSpPr>
        <p:spPr>
          <a:xfrm>
            <a:off x="5685551" y="653036"/>
            <a:ext cx="216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  <a:ea typeface="+mn-ea"/>
              </a:rPr>
              <a:t>서울시 개별 공시지가 조회 서비스 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3E41B-4ACB-C9B1-D224-96682D0C3E27}"/>
              </a:ext>
            </a:extLst>
          </p:cNvPr>
          <p:cNvSpPr txBox="1"/>
          <p:nvPr/>
        </p:nvSpPr>
        <p:spPr>
          <a:xfrm>
            <a:off x="8412613" y="666495"/>
            <a:ext cx="1357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첨부파일 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파일 다운로드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수정버튼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수정화면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(mgmt.do)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삭제버튼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본문과 해당 본문에 달린 댓글 모두 삭제 후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메인화면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(mainList.do)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목록버튼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메인화면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(mainList.do)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로그인 되어있는 사용자명 자동 입력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댓글 내용 작성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작성 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댓글 등록되어 게시물과 함께 상세화면에 표시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작성된 댓글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AD38B-DFF4-7FC8-F3E7-009AAC544FA8}"/>
              </a:ext>
            </a:extLst>
          </p:cNvPr>
          <p:cNvSpPr/>
          <p:nvPr/>
        </p:nvSpPr>
        <p:spPr>
          <a:xfrm>
            <a:off x="2382939" y="412320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5898C5-E92E-0A40-0E2A-E1BC2D062A01}"/>
              </a:ext>
            </a:extLst>
          </p:cNvPr>
          <p:cNvSpPr/>
          <p:nvPr/>
        </p:nvSpPr>
        <p:spPr>
          <a:xfrm>
            <a:off x="2382939" y="4524072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3F367F-FBF1-C137-5050-CDC74B3DF295}"/>
              </a:ext>
            </a:extLst>
          </p:cNvPr>
          <p:cNvSpPr/>
          <p:nvPr/>
        </p:nvSpPr>
        <p:spPr>
          <a:xfrm>
            <a:off x="1335660" y="5050575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4D60BE-5CE5-CD2C-BC0B-C3DD96A495AF}"/>
              </a:ext>
            </a:extLst>
          </p:cNvPr>
          <p:cNvSpPr/>
          <p:nvPr/>
        </p:nvSpPr>
        <p:spPr>
          <a:xfrm>
            <a:off x="64851" y="6589713"/>
            <a:ext cx="752272" cy="227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FEE5EB-033B-EF72-A136-E5214080F4A9}"/>
              </a:ext>
            </a:extLst>
          </p:cNvPr>
          <p:cNvSpPr/>
          <p:nvPr/>
        </p:nvSpPr>
        <p:spPr>
          <a:xfrm>
            <a:off x="1189326" y="563029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814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55A9E78-53F7-7E6F-E9F8-F564A5701B9A}"/>
              </a:ext>
            </a:extLst>
          </p:cNvPr>
          <p:cNvSpPr/>
          <p:nvPr/>
        </p:nvSpPr>
        <p:spPr>
          <a:xfrm>
            <a:off x="64851" y="6589713"/>
            <a:ext cx="752272" cy="227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889D820-41C1-5393-71EF-0415F307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54045" y="6589713"/>
            <a:ext cx="398550" cy="227012"/>
          </a:xfrm>
        </p:spPr>
        <p:txBody>
          <a:bodyPr/>
          <a:lstStyle/>
          <a:p>
            <a:pPr algn="ctr"/>
            <a:fld id="{E5C89C4F-9FD3-47CE-A69D-C7FF3ACE7053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457CE8-11C2-46EC-4C50-24DB7E9844F3}"/>
              </a:ext>
            </a:extLst>
          </p:cNvPr>
          <p:cNvSpPr/>
          <p:nvPr/>
        </p:nvSpPr>
        <p:spPr>
          <a:xfrm>
            <a:off x="8800289" y="127304"/>
            <a:ext cx="920885" cy="227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88EB765-A4AC-EEB6-AEEB-DC1495F1A1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71" y="977777"/>
            <a:ext cx="4571607" cy="549760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0D32199-9C57-EA4D-A3E3-9D6252C91CB9}"/>
              </a:ext>
            </a:extLst>
          </p:cNvPr>
          <p:cNvSpPr/>
          <p:nvPr/>
        </p:nvSpPr>
        <p:spPr>
          <a:xfrm>
            <a:off x="2183150" y="1705969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2466B0-9560-6480-7900-559B85E80637}"/>
              </a:ext>
            </a:extLst>
          </p:cNvPr>
          <p:cNvSpPr/>
          <p:nvPr/>
        </p:nvSpPr>
        <p:spPr>
          <a:xfrm>
            <a:off x="2179010" y="2250807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549B08-F711-C4DD-28A2-896CF0C12FF9}"/>
              </a:ext>
            </a:extLst>
          </p:cNvPr>
          <p:cNvSpPr/>
          <p:nvPr/>
        </p:nvSpPr>
        <p:spPr>
          <a:xfrm>
            <a:off x="2179009" y="4071739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430F0F-F349-E350-FB6D-798E6CBE83EC}"/>
              </a:ext>
            </a:extLst>
          </p:cNvPr>
          <p:cNvSpPr/>
          <p:nvPr/>
        </p:nvSpPr>
        <p:spPr>
          <a:xfrm>
            <a:off x="2267162" y="5273558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7B5EF-1AEA-59DC-A0EA-B11AA6CBD600}"/>
              </a:ext>
            </a:extLst>
          </p:cNvPr>
          <p:cNvSpPr txBox="1"/>
          <p:nvPr/>
        </p:nvSpPr>
        <p:spPr>
          <a:xfrm>
            <a:off x="1049499" y="457328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api.do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53E71-4AA8-7902-DF9D-FA39CB024BFF}"/>
              </a:ext>
            </a:extLst>
          </p:cNvPr>
          <p:cNvSpPr txBox="1"/>
          <p:nvPr/>
        </p:nvSpPr>
        <p:spPr>
          <a:xfrm>
            <a:off x="1049499" y="647291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  <a:cs typeface="Arial" panose="020B0604020202020204" pitchFamily="34" charset="0"/>
              </a:rPr>
              <a:t>메인화면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&gt; API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0C07B-1F4F-D281-DAF1-56A92CEFB814}"/>
              </a:ext>
            </a:extLst>
          </p:cNvPr>
          <p:cNvSpPr txBox="1"/>
          <p:nvPr/>
        </p:nvSpPr>
        <p:spPr>
          <a:xfrm>
            <a:off x="5685551" y="44094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API </a:t>
            </a:r>
            <a:r>
              <a:rPr lang="ko-KR" altLang="en-US" dirty="0">
                <a:latin typeface="+mn-ea"/>
                <a:ea typeface="+mn-ea"/>
              </a:rPr>
              <a:t>요청화면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0107-E13C-6FBA-7B00-965D570C5E8E}"/>
              </a:ext>
            </a:extLst>
          </p:cNvPr>
          <p:cNvSpPr txBox="1"/>
          <p:nvPr/>
        </p:nvSpPr>
        <p:spPr>
          <a:xfrm>
            <a:off x="5685551" y="653036"/>
            <a:ext cx="216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  <a:ea typeface="+mn-ea"/>
              </a:rPr>
              <a:t>서울시 개별 공시지가 조회 서비스 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E6F76-F298-6C31-5B27-985904BCA1AE}"/>
              </a:ext>
            </a:extLst>
          </p:cNvPr>
          <p:cNvSpPr txBox="1"/>
          <p:nvPr/>
        </p:nvSpPr>
        <p:spPr>
          <a:xfrm>
            <a:off x="8412613" y="666495"/>
            <a:ext cx="13578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API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GET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요청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URL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예시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API POST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요청 인자 설명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API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조회 테스트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변수 입력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결과확인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응답확인 가능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POST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요청 응답 확인란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돌아가기 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메인화면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(mainList.do)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A26E9E5-2C9A-0341-D394-28756C1F396C}"/>
              </a:ext>
            </a:extLst>
          </p:cNvPr>
          <p:cNvSpPr/>
          <p:nvPr/>
        </p:nvSpPr>
        <p:spPr>
          <a:xfrm>
            <a:off x="2888442" y="542495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4AA701-2539-ED31-48D3-1A6E2C3059CD}"/>
              </a:ext>
            </a:extLst>
          </p:cNvPr>
          <p:cNvSpPr/>
          <p:nvPr/>
        </p:nvSpPr>
        <p:spPr>
          <a:xfrm>
            <a:off x="2263004" y="5975593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218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371927E-D4C8-57F1-C748-B0B738F2C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95" y="1047622"/>
            <a:ext cx="6160464" cy="53530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5A9E78-53F7-7E6F-E9F8-F564A5701B9A}"/>
              </a:ext>
            </a:extLst>
          </p:cNvPr>
          <p:cNvSpPr/>
          <p:nvPr/>
        </p:nvSpPr>
        <p:spPr>
          <a:xfrm>
            <a:off x="64851" y="6589713"/>
            <a:ext cx="752272" cy="227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889D820-41C1-5393-71EF-0415F307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54045" y="6589713"/>
            <a:ext cx="398550" cy="227012"/>
          </a:xfrm>
        </p:spPr>
        <p:txBody>
          <a:bodyPr/>
          <a:lstStyle/>
          <a:p>
            <a:pPr algn="ctr"/>
            <a:fld id="{E5C89C4F-9FD3-47CE-A69D-C7FF3ACE7053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457CE8-11C2-46EC-4C50-24DB7E9844F3}"/>
              </a:ext>
            </a:extLst>
          </p:cNvPr>
          <p:cNvSpPr/>
          <p:nvPr/>
        </p:nvSpPr>
        <p:spPr>
          <a:xfrm>
            <a:off x="8800289" y="127304"/>
            <a:ext cx="920885" cy="227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D32199-9C57-EA4D-A3E3-9D6252C91CB9}"/>
              </a:ext>
            </a:extLst>
          </p:cNvPr>
          <p:cNvSpPr/>
          <p:nvPr/>
        </p:nvSpPr>
        <p:spPr>
          <a:xfrm>
            <a:off x="1811065" y="2178826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2466B0-9560-6480-7900-559B85E80637}"/>
              </a:ext>
            </a:extLst>
          </p:cNvPr>
          <p:cNvSpPr/>
          <p:nvPr/>
        </p:nvSpPr>
        <p:spPr>
          <a:xfrm>
            <a:off x="6446210" y="2088996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549B08-F711-C4DD-28A2-896CF0C12FF9}"/>
              </a:ext>
            </a:extLst>
          </p:cNvPr>
          <p:cNvSpPr/>
          <p:nvPr/>
        </p:nvSpPr>
        <p:spPr>
          <a:xfrm>
            <a:off x="1811065" y="3214212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430F0F-F349-E350-FB6D-798E6CBE83EC}"/>
              </a:ext>
            </a:extLst>
          </p:cNvPr>
          <p:cNvSpPr/>
          <p:nvPr/>
        </p:nvSpPr>
        <p:spPr>
          <a:xfrm>
            <a:off x="1811064" y="3863445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7B5EF-1AEA-59DC-A0EA-B11AA6CBD600}"/>
              </a:ext>
            </a:extLst>
          </p:cNvPr>
          <p:cNvSpPr txBox="1"/>
          <p:nvPr/>
        </p:nvSpPr>
        <p:spPr>
          <a:xfrm>
            <a:off x="1049499" y="457328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etl.do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53E71-4AA8-7902-DF9D-FA39CB024BFF}"/>
              </a:ext>
            </a:extLst>
          </p:cNvPr>
          <p:cNvSpPr txBox="1"/>
          <p:nvPr/>
        </p:nvSpPr>
        <p:spPr>
          <a:xfrm>
            <a:off x="1049499" y="647291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  <a:cs typeface="Arial" panose="020B0604020202020204" pitchFamily="34" charset="0"/>
              </a:rPr>
              <a:t>메인화면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+mn-ea"/>
                <a:ea typeface="+mn-ea"/>
              </a:rPr>
              <a:t>FileToDB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0C07B-1F4F-D281-DAF1-56A92CEFB814}"/>
              </a:ext>
            </a:extLst>
          </p:cNvPr>
          <p:cNvSpPr txBox="1"/>
          <p:nvPr/>
        </p:nvSpPr>
        <p:spPr>
          <a:xfrm>
            <a:off x="5685550" y="440949"/>
            <a:ext cx="242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게시물파일 </a:t>
            </a:r>
            <a:r>
              <a:rPr lang="en-US" altLang="ko-KR" dirty="0">
                <a:latin typeface="+mn-ea"/>
                <a:ea typeface="+mn-ea"/>
              </a:rPr>
              <a:t>-&gt;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테이블 업로드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0107-E13C-6FBA-7B00-965D570C5E8E}"/>
              </a:ext>
            </a:extLst>
          </p:cNvPr>
          <p:cNvSpPr txBox="1"/>
          <p:nvPr/>
        </p:nvSpPr>
        <p:spPr>
          <a:xfrm>
            <a:off x="5685551" y="653036"/>
            <a:ext cx="216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  <a:ea typeface="+mn-ea"/>
              </a:rPr>
              <a:t>서울시 개별 공시지가 조회 서비스 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E6F76-F298-6C31-5B27-985904BCA1AE}"/>
              </a:ext>
            </a:extLst>
          </p:cNvPr>
          <p:cNvSpPr txBox="1"/>
          <p:nvPr/>
        </p:nvSpPr>
        <p:spPr>
          <a:xfrm>
            <a:off x="8412613" y="666495"/>
            <a:ext cx="13578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이용자가 업로드한 파일 리스트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본인 게시물만 확인 가능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. admin(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관리자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로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로그인시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모든 이용자의 업로드 파일 확인 가능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로 이관할 파일 선택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업로드 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CSV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파일이라면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이관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‘1’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의 리스트 중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개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해당 파일의 상위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10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개 행 표시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BA9BFE3-6616-FAF8-5EAC-3CCE2C6EFC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57" y="1016771"/>
            <a:ext cx="4966584" cy="53318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5A9E78-53F7-7E6F-E9F8-F564A5701B9A}"/>
              </a:ext>
            </a:extLst>
          </p:cNvPr>
          <p:cNvSpPr/>
          <p:nvPr/>
        </p:nvSpPr>
        <p:spPr>
          <a:xfrm>
            <a:off x="64851" y="6589713"/>
            <a:ext cx="752272" cy="227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889D820-41C1-5393-71EF-0415F307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54045" y="6589713"/>
            <a:ext cx="398550" cy="227012"/>
          </a:xfrm>
        </p:spPr>
        <p:txBody>
          <a:bodyPr/>
          <a:lstStyle/>
          <a:p>
            <a:pPr algn="ctr"/>
            <a:fld id="{E5C89C4F-9FD3-47CE-A69D-C7FF3ACE7053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457CE8-11C2-46EC-4C50-24DB7E9844F3}"/>
              </a:ext>
            </a:extLst>
          </p:cNvPr>
          <p:cNvSpPr/>
          <p:nvPr/>
        </p:nvSpPr>
        <p:spPr>
          <a:xfrm>
            <a:off x="8800289" y="127304"/>
            <a:ext cx="920885" cy="227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D32199-9C57-EA4D-A3E3-9D6252C91CB9}"/>
              </a:ext>
            </a:extLst>
          </p:cNvPr>
          <p:cNvSpPr/>
          <p:nvPr/>
        </p:nvSpPr>
        <p:spPr>
          <a:xfrm>
            <a:off x="2056118" y="150429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2466B0-9560-6480-7900-559B85E80637}"/>
              </a:ext>
            </a:extLst>
          </p:cNvPr>
          <p:cNvSpPr/>
          <p:nvPr/>
        </p:nvSpPr>
        <p:spPr>
          <a:xfrm>
            <a:off x="2833060" y="2915842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549B08-F711-C4DD-28A2-896CF0C12FF9}"/>
              </a:ext>
            </a:extLst>
          </p:cNvPr>
          <p:cNvSpPr/>
          <p:nvPr/>
        </p:nvSpPr>
        <p:spPr>
          <a:xfrm>
            <a:off x="3093835" y="3582819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430F0F-F349-E350-FB6D-798E6CBE83EC}"/>
              </a:ext>
            </a:extLst>
          </p:cNvPr>
          <p:cNvSpPr/>
          <p:nvPr/>
        </p:nvSpPr>
        <p:spPr>
          <a:xfrm>
            <a:off x="3410162" y="358282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7B5EF-1AEA-59DC-A0EA-B11AA6CBD600}"/>
              </a:ext>
            </a:extLst>
          </p:cNvPr>
          <p:cNvSpPr txBox="1"/>
          <p:nvPr/>
        </p:nvSpPr>
        <p:spPr>
          <a:xfrm>
            <a:off x="1049499" y="457328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etl02do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53E71-4AA8-7902-DF9D-FA39CB024BFF}"/>
              </a:ext>
            </a:extLst>
          </p:cNvPr>
          <p:cNvSpPr txBox="1"/>
          <p:nvPr/>
        </p:nvSpPr>
        <p:spPr>
          <a:xfrm>
            <a:off x="1049499" y="647291"/>
            <a:ext cx="2227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  <a:cs typeface="Arial" panose="020B0604020202020204" pitchFamily="34" charset="0"/>
              </a:rPr>
              <a:t>메인화면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+mn-ea"/>
                <a:ea typeface="+mn-ea"/>
                <a:cs typeface="Arial" panose="020B0604020202020204" pitchFamily="34" charset="0"/>
              </a:rPr>
              <a:t>DownloadTable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0C07B-1F4F-D281-DAF1-56A92CEFB814}"/>
              </a:ext>
            </a:extLst>
          </p:cNvPr>
          <p:cNvSpPr txBox="1"/>
          <p:nvPr/>
        </p:nvSpPr>
        <p:spPr>
          <a:xfrm>
            <a:off x="5685551" y="440949"/>
            <a:ext cx="2366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테이블</a:t>
            </a:r>
            <a:r>
              <a:rPr lang="en-US" altLang="ko-KR" dirty="0">
                <a:latin typeface="+mn-ea"/>
                <a:ea typeface="+mn-ea"/>
              </a:rPr>
              <a:t> -&gt; CSV</a:t>
            </a:r>
            <a:r>
              <a:rPr lang="ko-KR" altLang="en-US" dirty="0">
                <a:latin typeface="+mn-ea"/>
                <a:ea typeface="+mn-ea"/>
              </a:rPr>
              <a:t>파일 다운로드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0107-E13C-6FBA-7B00-965D570C5E8E}"/>
              </a:ext>
            </a:extLst>
          </p:cNvPr>
          <p:cNvSpPr txBox="1"/>
          <p:nvPr/>
        </p:nvSpPr>
        <p:spPr>
          <a:xfrm>
            <a:off x="5685551" y="653036"/>
            <a:ext cx="216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  <a:ea typeface="+mn-ea"/>
              </a:rPr>
              <a:t>서울시 개별 공시지가 조회 서비스 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E6F76-F298-6C31-5B27-985904BCA1AE}"/>
              </a:ext>
            </a:extLst>
          </p:cNvPr>
          <p:cNvSpPr txBox="1"/>
          <p:nvPr/>
        </p:nvSpPr>
        <p:spPr>
          <a:xfrm>
            <a:off x="8412613" y="666495"/>
            <a:ext cx="135784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에 있는 테이블 리스트 출력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테이블 이름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파일의 상위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10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개행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표시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쿼리 작성 텍스트박스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미리보기 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‘5’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에 쿼리 결과값 표시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다운로드 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쿼리 결과값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CSV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형식으로 다운로드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‘1’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의 테이블 이름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또는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3’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의 미리보기 버튼 </a:t>
            </a:r>
            <a:r>
              <a:rPr lang="ko-KR" altLang="en-US" sz="800" dirty="0" err="1">
                <a:latin typeface="+mn-ea"/>
                <a:ea typeface="+mn-ea"/>
                <a:cs typeface="Arial" panose="020B0604020202020204" pitchFamily="34" charset="0"/>
              </a:rPr>
              <a:t>클릭시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테이블 내용 표시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A26E9E5-2C9A-0341-D394-28756C1F396C}"/>
              </a:ext>
            </a:extLst>
          </p:cNvPr>
          <p:cNvSpPr/>
          <p:nvPr/>
        </p:nvSpPr>
        <p:spPr>
          <a:xfrm>
            <a:off x="2063154" y="382658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057179"/>
      </p:ext>
    </p:extLst>
  </p:cSld>
  <p:clrMapOvr>
    <a:masterClrMapping/>
  </p:clrMapOvr>
</p:sld>
</file>

<file path=ppt/theme/theme1.xml><?xml version="1.0" encoding="utf-8"?>
<a:theme xmlns:a="http://schemas.openxmlformats.org/drawingml/2006/main" name="화면설계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>
            <a:lumMod val="50000"/>
          </a:sysClr>
        </a:solidFill>
        <a:ln w="9525" cap="flat" cmpd="sng" algn="ctr">
          <a:solidFill>
            <a:sysClr val="window" lastClr="FFFFFF">
              <a:lumMod val="50000"/>
            </a:sysClr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1" i="0" u="none" strike="noStrike" kern="0" cap="none" spc="0" normalizeH="0" baseline="0" noProof="0" dirty="0" smtClean="0">
            <a:ln>
              <a:noFill/>
            </a:ln>
            <a:solidFill>
              <a:sysClr val="window" lastClr="FFFFFF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화면설계템플릿" id="{9904B833-B681-4CB8-8EBB-724ED4051131}" vid="{0686FEEB-6FEE-4570-BC88-1AE5B63533F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G:\03.작업관리\04.문서표준\산출물표준-파워포인트-가로.pot</Template>
  <TotalTime>335</TotalTime>
  <Words>551</Words>
  <Application>Microsoft Office PowerPoint</Application>
  <PresentationFormat>A4 용지(210x297mm)</PresentationFormat>
  <Paragraphs>161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Arial Rounded MT Bold</vt:lpstr>
      <vt:lpstr>화면설계템플릿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SRS-AN-03. 업무흐름도</dc:title>
  <dc:subject>프로젝트 명</dc:subject>
  <dc:creator>saltware</dc:creator>
  <cp:keywords>XXX-XXX-AD-02</cp:keywords>
  <cp:lastModifiedBy>김유경</cp:lastModifiedBy>
  <cp:revision>127</cp:revision>
  <cp:lastPrinted>2017-10-17T02:45:59Z</cp:lastPrinted>
  <dcterms:created xsi:type="dcterms:W3CDTF">2003-12-22T08:07:40Z</dcterms:created>
  <dcterms:modified xsi:type="dcterms:W3CDTF">2024-07-08T11:21:48Z</dcterms:modified>
  <cp:category>Ver. 1.2</cp:category>
</cp:coreProperties>
</file>