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erriweather Light"/>
      <p:regular r:id="rId16"/>
      <p:bold r:id="rId17"/>
      <p:italic r:id="rId18"/>
      <p:boldItalic r:id="rId19"/>
    </p:embeddedFont>
    <p:embeddedFont>
      <p:font typeface="Montserrat"/>
      <p:regular r:id="rId20"/>
      <p:bold r:id="rId21"/>
      <p:italic r:id="rId22"/>
      <p:boldItalic r:id="rId23"/>
    </p:embeddedFont>
    <p:embeddedFont>
      <p:font typeface="Open Sans SemiBold"/>
      <p:regular r:id="rId24"/>
      <p:bold r:id="rId25"/>
      <p:italic r:id="rId26"/>
      <p:boldItalic r:id="rId27"/>
    </p:embeddedFont>
    <p:embeddedFont>
      <p:font typeface="Vidaloka"/>
      <p:regular r:id="rId28"/>
    </p:embeddedFont>
    <p:embeddedFont>
      <p:font typeface="Russo One"/>
      <p:regular r:id="rId29"/>
    </p:embeddedFont>
    <p:embeddedFont>
      <p:font typeface="Mako"/>
      <p:regular r:id="rId30"/>
    </p:embeddedFont>
    <p:embeddedFont>
      <p:font typeface="Crimson Text"/>
      <p:regular r:id="rId31"/>
      <p:bold r:id="rId32"/>
      <p:italic r:id="rId33"/>
      <p:boldItalic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D6F3FA4-B5EF-46F1-B127-C444A151E7B9}">
  <a:tblStyle styleId="{DD6F3FA4-B5EF-46F1-B127-C444A151E7B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rimsonText-regular.fntdata"/><Relationship Id="rId30" Type="http://schemas.openxmlformats.org/officeDocument/2006/relationships/font" Target="fonts/Mako-regular.fntdata"/><Relationship Id="rId33" Type="http://schemas.openxmlformats.org/officeDocument/2006/relationships/font" Target="fonts/CrimsonText-italic.fntdata"/><Relationship Id="rId32" Type="http://schemas.openxmlformats.org/officeDocument/2006/relationships/font" Target="fonts/CrimsonText-bold.fntdata"/><Relationship Id="rId35" Type="http://schemas.openxmlformats.org/officeDocument/2006/relationships/font" Target="fonts/OpenSans-regular.fntdata"/><Relationship Id="rId34" Type="http://schemas.openxmlformats.org/officeDocument/2006/relationships/font" Target="fonts/CrimsonText-boldItalic.fntdata"/><Relationship Id="rId37" Type="http://schemas.openxmlformats.org/officeDocument/2006/relationships/font" Target="fonts/OpenSans-italic.fntdata"/><Relationship Id="rId36" Type="http://schemas.openxmlformats.org/officeDocument/2006/relationships/font" Target="fonts/OpenSans-bold.fntdata"/><Relationship Id="rId38" Type="http://schemas.openxmlformats.org/officeDocument/2006/relationships/font" Target="fonts/OpenSans-boldItalic.fntdata"/><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OpenSansSemiBold-regular.fntdata"/><Relationship Id="rId23" Type="http://schemas.openxmlformats.org/officeDocument/2006/relationships/font" Target="fonts/Montserrat-boldItalic.fntdata"/><Relationship Id="rId26" Type="http://schemas.openxmlformats.org/officeDocument/2006/relationships/font" Target="fonts/OpenSansSemiBold-italic.fntdata"/><Relationship Id="rId25" Type="http://schemas.openxmlformats.org/officeDocument/2006/relationships/font" Target="fonts/OpenSansSemiBold-bold.fntdata"/><Relationship Id="rId28" Type="http://schemas.openxmlformats.org/officeDocument/2006/relationships/font" Target="fonts/Vidaloka-regular.fntdata"/><Relationship Id="rId27" Type="http://schemas.openxmlformats.org/officeDocument/2006/relationships/font" Target="fonts/OpenSansSemiBold-boldItalic.fntdata"/><Relationship Id="rId29" Type="http://schemas.openxmlformats.org/officeDocument/2006/relationships/font" Target="fonts/RussoOne-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erriweatherLight-bold.fntdata"/><Relationship Id="rId16" Type="http://schemas.openxmlformats.org/officeDocument/2006/relationships/font" Target="fonts/MerriweatherLight-regular.fntdata"/><Relationship Id="rId19" Type="http://schemas.openxmlformats.org/officeDocument/2006/relationships/font" Target="fonts/MerriweatherLight-boldItalic.fntdata"/><Relationship Id="rId18" Type="http://schemas.openxmlformats.org/officeDocument/2006/relationships/font" Target="fonts/MerriweatherLight-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4ab512322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24ab512322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cc7554a049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cc7554a049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4ab512322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24ab512322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4ab512322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24ab512322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cd8a80d6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cd8a80d6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4ab512322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24ab512322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4ab51232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24ab51232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24ab512322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24ab512322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4ab512322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24ab512322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040000" y="3377100"/>
            <a:ext cx="7064100" cy="4419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 name="Google Shape;12;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 name="Google Shape;13;p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 name="Google Shape;14;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11"/>
          <p:cNvSpPr txBox="1"/>
          <p:nvPr>
            <p:ph hasCustomPrompt="1" type="title"/>
          </p:nvPr>
        </p:nvSpPr>
        <p:spPr>
          <a:xfrm>
            <a:off x="713225" y="1345363"/>
            <a:ext cx="7717500" cy="1644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p:nvPr>
            <p:ph idx="1" type="subTitle"/>
          </p:nvPr>
        </p:nvSpPr>
        <p:spPr>
          <a:xfrm>
            <a:off x="1514325" y="3188648"/>
            <a:ext cx="6120300" cy="375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68" name="Google Shape;68;p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 name="Google Shape;69;p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 name="Google Shape;70;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1" name="Google Shape;71;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3" name="Shape 73"/>
        <p:cNvGrpSpPr/>
        <p:nvPr/>
      </p:nvGrpSpPr>
      <p:grpSpPr>
        <a:xfrm>
          <a:off x="0" y="0"/>
          <a:ext cx="0" cy="0"/>
          <a:chOff x="0" y="0"/>
          <a:chExt cx="0" cy="0"/>
        </a:xfrm>
      </p:grpSpPr>
      <p:sp>
        <p:nvSpPr>
          <p:cNvPr id="74" name="Google Shape;74;p13"/>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5" name="Google Shape;75;p13"/>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6" name="Google Shape;76;p13"/>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 name="Google Shape;77;p13"/>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8" name="Google Shape;78;p13"/>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 name="Google Shape;79;p13"/>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0" name="Google Shape;80;p13"/>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 name="Google Shape;81;p13"/>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2" name="Google Shape;82;p13"/>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 name="Google Shape;83;p13"/>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8" name="Google Shape;88;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89" name="Shape 89"/>
        <p:cNvGrpSpPr/>
        <p:nvPr/>
      </p:nvGrpSpPr>
      <p:grpSpPr>
        <a:xfrm>
          <a:off x="0" y="0"/>
          <a:ext cx="0" cy="0"/>
          <a:chOff x="0" y="0"/>
          <a:chExt cx="0" cy="0"/>
        </a:xfrm>
      </p:grpSpPr>
      <p:sp>
        <p:nvSpPr>
          <p:cNvPr id="90" name="Google Shape;90;p14"/>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4"/>
          <p:cNvSpPr txBox="1"/>
          <p:nvPr>
            <p:ph hasCustomPrompt="1" idx="2" type="title"/>
          </p:nvPr>
        </p:nvSpPr>
        <p:spPr>
          <a:xfrm>
            <a:off x="14826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p:nvPr>
            <p:ph idx="1" type="subTitle"/>
          </p:nvPr>
        </p:nvSpPr>
        <p:spPr>
          <a:xfrm>
            <a:off x="720000" y="2081199"/>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3" name="Google Shape;93;p14"/>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4" name="Google Shape;94;p14"/>
          <p:cNvSpPr txBox="1"/>
          <p:nvPr>
            <p:ph hasCustomPrompt="1" idx="4" type="title"/>
          </p:nvPr>
        </p:nvSpPr>
        <p:spPr>
          <a:xfrm>
            <a:off x="41664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p:nvPr>
            <p:ph idx="5" type="subTitle"/>
          </p:nvPr>
        </p:nvSpPr>
        <p:spPr>
          <a:xfrm>
            <a:off x="34038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6" name="Google Shape;96;p14"/>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 name="Google Shape;97;p14"/>
          <p:cNvSpPr txBox="1"/>
          <p:nvPr>
            <p:ph hasCustomPrompt="1" idx="7" type="title"/>
          </p:nvPr>
        </p:nvSpPr>
        <p:spPr>
          <a:xfrm>
            <a:off x="68502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p:nvPr>
            <p:ph idx="8" type="subTitle"/>
          </p:nvPr>
        </p:nvSpPr>
        <p:spPr>
          <a:xfrm>
            <a:off x="60876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9" name="Google Shape;99;p14"/>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0" name="Google Shape;100;p14"/>
          <p:cNvSpPr txBox="1"/>
          <p:nvPr>
            <p:ph hasCustomPrompt="1" idx="13" type="title"/>
          </p:nvPr>
        </p:nvSpPr>
        <p:spPr>
          <a:xfrm>
            <a:off x="14826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p:nvPr>
            <p:ph idx="14" type="subTitle"/>
          </p:nvPr>
        </p:nvSpPr>
        <p:spPr>
          <a:xfrm>
            <a:off x="7200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2" name="Google Shape;102;p14"/>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 name="Google Shape;103;p14"/>
          <p:cNvSpPr txBox="1"/>
          <p:nvPr>
            <p:ph hasCustomPrompt="1" idx="16" type="title"/>
          </p:nvPr>
        </p:nvSpPr>
        <p:spPr>
          <a:xfrm>
            <a:off x="41664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p:nvPr>
            <p:ph idx="17" type="subTitle"/>
          </p:nvPr>
        </p:nvSpPr>
        <p:spPr>
          <a:xfrm>
            <a:off x="34038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 name="Google Shape;105;p14"/>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4"/>
          <p:cNvSpPr txBox="1"/>
          <p:nvPr>
            <p:ph hasCustomPrompt="1" idx="19" type="title"/>
          </p:nvPr>
        </p:nvSpPr>
        <p:spPr>
          <a:xfrm>
            <a:off x="68502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p:nvPr>
            <p:ph idx="20" type="subTitle"/>
          </p:nvPr>
        </p:nvSpPr>
        <p:spPr>
          <a:xfrm>
            <a:off x="60876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8" name="Google Shape;108;p14"/>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9" name="Google Shape;109;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0" name="Google Shape;110;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1" name="Google Shape;111;p1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12" name="Google Shape;112;p1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13" name="Shape 113"/>
        <p:cNvGrpSpPr/>
        <p:nvPr/>
      </p:nvGrpSpPr>
      <p:grpSpPr>
        <a:xfrm>
          <a:off x="0" y="0"/>
          <a:ext cx="0" cy="0"/>
          <a:chOff x="0" y="0"/>
          <a:chExt cx="0" cy="0"/>
        </a:xfrm>
      </p:grpSpPr>
      <p:sp>
        <p:nvSpPr>
          <p:cNvPr id="114" name="Google Shape;114;p15"/>
          <p:cNvSpPr txBox="1"/>
          <p:nvPr>
            <p:ph type="title"/>
          </p:nvPr>
        </p:nvSpPr>
        <p:spPr>
          <a:xfrm>
            <a:off x="2410500" y="2808253"/>
            <a:ext cx="4323000" cy="49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15" name="Google Shape;115;p15"/>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16" name="Google Shape;116;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7" name="Google Shape;117;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118" name="Shape 118"/>
        <p:cNvGrpSpPr/>
        <p:nvPr/>
      </p:nvGrpSpPr>
      <p:grpSpPr>
        <a:xfrm>
          <a:off x="0" y="0"/>
          <a:ext cx="0" cy="0"/>
          <a:chOff x="0" y="0"/>
          <a:chExt cx="0" cy="0"/>
        </a:xfrm>
      </p:grpSpPr>
      <p:sp>
        <p:nvSpPr>
          <p:cNvPr id="119" name="Google Shape;119;p16"/>
          <p:cNvSpPr txBox="1"/>
          <p:nvPr>
            <p:ph type="title"/>
          </p:nvPr>
        </p:nvSpPr>
        <p:spPr>
          <a:xfrm>
            <a:off x="699900" y="2821263"/>
            <a:ext cx="4323000" cy="4977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20" name="Google Shape;120;p16"/>
          <p:cNvSpPr txBox="1"/>
          <p:nvPr>
            <p:ph idx="1" type="subTitle"/>
          </p:nvPr>
        </p:nvSpPr>
        <p:spPr>
          <a:xfrm>
            <a:off x="699900" y="1675902"/>
            <a:ext cx="5458200" cy="9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21" name="Google Shape;121;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2" name="Google Shape;122;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3" name="Google Shape;123;p1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24" name="Google Shape;124;p1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125" name="Shape 125"/>
        <p:cNvGrpSpPr/>
        <p:nvPr/>
      </p:nvGrpSpPr>
      <p:grpSpPr>
        <a:xfrm>
          <a:off x="0" y="0"/>
          <a:ext cx="0" cy="0"/>
          <a:chOff x="0" y="0"/>
          <a:chExt cx="0" cy="0"/>
        </a:xfrm>
      </p:grpSpPr>
      <p:sp>
        <p:nvSpPr>
          <p:cNvPr id="126" name="Google Shape;126;p17"/>
          <p:cNvSpPr txBox="1"/>
          <p:nvPr>
            <p:ph idx="1" type="subTitle"/>
          </p:nvPr>
        </p:nvSpPr>
        <p:spPr>
          <a:xfrm>
            <a:off x="264840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127" name="Google Shape;127;p17"/>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128" name="Google Shape;128;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9" name="Google Shape;129;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0" name="Google Shape;130;p1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1" name="Google Shape;131;p1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32" name="Shape 132"/>
        <p:cNvGrpSpPr/>
        <p:nvPr/>
      </p:nvGrpSpPr>
      <p:grpSpPr>
        <a:xfrm>
          <a:off x="0" y="0"/>
          <a:ext cx="0" cy="0"/>
          <a:chOff x="0" y="0"/>
          <a:chExt cx="0" cy="0"/>
        </a:xfrm>
      </p:grpSpPr>
      <p:sp>
        <p:nvSpPr>
          <p:cNvPr id="133" name="Google Shape;133;p18"/>
          <p:cNvSpPr txBox="1"/>
          <p:nvPr>
            <p:ph type="title"/>
          </p:nvPr>
        </p:nvSpPr>
        <p:spPr>
          <a:xfrm>
            <a:off x="1994850" y="1482825"/>
            <a:ext cx="5154300" cy="129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134" name="Google Shape;134;p18"/>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135" name="Google Shape;135;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6" name="Google Shape;136;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137" name="Shape 137"/>
        <p:cNvGrpSpPr/>
        <p:nvPr/>
      </p:nvGrpSpPr>
      <p:grpSpPr>
        <a:xfrm>
          <a:off x="0" y="0"/>
          <a:ext cx="0" cy="0"/>
          <a:chOff x="0" y="0"/>
          <a:chExt cx="0" cy="0"/>
        </a:xfrm>
      </p:grpSpPr>
      <p:sp>
        <p:nvSpPr>
          <p:cNvPr id="138" name="Google Shape;138;p19"/>
          <p:cNvSpPr txBox="1"/>
          <p:nvPr>
            <p:ph type="title"/>
          </p:nvPr>
        </p:nvSpPr>
        <p:spPr>
          <a:xfrm>
            <a:off x="3742850" y="1549875"/>
            <a:ext cx="4545000" cy="1291200"/>
          </a:xfrm>
          <a:prstGeom prst="rect">
            <a:avLst/>
          </a:prstGeom>
        </p:spPr>
        <p:txBody>
          <a:bodyPr anchorCtr="0" anchor="t" bIns="91425" lIns="91425" spcFirstLastPara="1" rIns="91425" wrap="square" tIns="91425">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
        <p:nvSpPr>
          <p:cNvPr id="139" name="Google Shape;139;p19"/>
          <p:cNvSpPr txBox="1"/>
          <p:nvPr>
            <p:ph idx="1" type="subTitle"/>
          </p:nvPr>
        </p:nvSpPr>
        <p:spPr>
          <a:xfrm>
            <a:off x="3742850" y="3039213"/>
            <a:ext cx="45450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140" name="Google Shape;140;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1" name="Google Shape;141;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2" name="Google Shape;142;p1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3" name="Google Shape;143;p1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4" name="Google Shape;144;p1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5" name="Google Shape;145;p1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146" name="Shape 146"/>
        <p:cNvGrpSpPr/>
        <p:nvPr/>
      </p:nvGrpSpPr>
      <p:grpSpPr>
        <a:xfrm>
          <a:off x="0" y="0"/>
          <a:ext cx="0" cy="0"/>
          <a:chOff x="0" y="0"/>
          <a:chExt cx="0" cy="0"/>
        </a:xfrm>
      </p:grpSpPr>
      <p:sp>
        <p:nvSpPr>
          <p:cNvPr id="147" name="Google Shape;147;p20"/>
          <p:cNvSpPr txBox="1"/>
          <p:nvPr>
            <p:ph type="title"/>
          </p:nvPr>
        </p:nvSpPr>
        <p:spPr>
          <a:xfrm>
            <a:off x="1677925" y="2511803"/>
            <a:ext cx="3714900" cy="8058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8" name="Google Shape;148;p20"/>
          <p:cNvSpPr txBox="1"/>
          <p:nvPr>
            <p:ph hasCustomPrompt="1" idx="2" type="title"/>
          </p:nvPr>
        </p:nvSpPr>
        <p:spPr>
          <a:xfrm>
            <a:off x="3741925" y="1484693"/>
            <a:ext cx="1650900" cy="978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49" name="Google Shape;149;p20"/>
          <p:cNvSpPr txBox="1"/>
          <p:nvPr>
            <p:ph idx="1" type="subTitle"/>
          </p:nvPr>
        </p:nvSpPr>
        <p:spPr>
          <a:xfrm>
            <a:off x="831625" y="3244000"/>
            <a:ext cx="4561200" cy="39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50" name="Google Shape;150;p20"/>
          <p:cNvCxnSpPr/>
          <p:nvPr/>
        </p:nvCxnSpPr>
        <p:spPr>
          <a:xfrm rot="10800000">
            <a:off x="-30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1" name="Google Shape;151;p20"/>
          <p:cNvCxnSpPr/>
          <p:nvPr/>
        </p:nvCxnSpPr>
        <p:spPr>
          <a:xfrm rot="10800000">
            <a:off x="-30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2" name="Google Shape;152;p20"/>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53" name="Google Shape;153;p20"/>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714550" y="2366272"/>
            <a:ext cx="3714900" cy="8184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hasCustomPrompt="1" idx="2" type="title"/>
          </p:nvPr>
        </p:nvSpPr>
        <p:spPr>
          <a:xfrm>
            <a:off x="3746550" y="1339163"/>
            <a:ext cx="1650900" cy="9783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8" name="Google Shape;18;p3"/>
          <p:cNvSpPr txBox="1"/>
          <p:nvPr>
            <p:ph idx="1" type="subTitle"/>
          </p:nvPr>
        </p:nvSpPr>
        <p:spPr>
          <a:xfrm>
            <a:off x="2291400" y="3076675"/>
            <a:ext cx="4561200" cy="3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 name="Google Shape;19;p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 name="Google Shape;20;p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 name="Google Shape;21;p3"/>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 name="Google Shape;22;p3"/>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54" name="Shape 154"/>
        <p:cNvGrpSpPr/>
        <p:nvPr/>
      </p:nvGrpSpPr>
      <p:grpSpPr>
        <a:xfrm>
          <a:off x="0" y="0"/>
          <a:ext cx="0" cy="0"/>
          <a:chOff x="0" y="0"/>
          <a:chExt cx="0" cy="0"/>
        </a:xfrm>
      </p:grpSpPr>
      <p:sp>
        <p:nvSpPr>
          <p:cNvPr id="155" name="Google Shape;155;p2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56" name="Google Shape;156;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7" name="Google Shape;157;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8" name="Google Shape;158;p21"/>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159" name="Shape 159"/>
        <p:cNvGrpSpPr/>
        <p:nvPr/>
      </p:nvGrpSpPr>
      <p:grpSpPr>
        <a:xfrm>
          <a:off x="0" y="0"/>
          <a:ext cx="0" cy="0"/>
          <a:chOff x="0" y="0"/>
          <a:chExt cx="0" cy="0"/>
        </a:xfrm>
      </p:grpSpPr>
      <p:cxnSp>
        <p:nvCxnSpPr>
          <p:cNvPr id="160" name="Google Shape;160;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1" name="Google Shape;161;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2" name="Google Shape;162;p2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3" name="Google Shape;163;p2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4" name="Google Shape;164;p2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5" name="Google Shape;165;p2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66" name="Google Shape;166;p2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167" name="Shape 167"/>
        <p:cNvGrpSpPr/>
        <p:nvPr/>
      </p:nvGrpSpPr>
      <p:grpSpPr>
        <a:xfrm>
          <a:off x="0" y="0"/>
          <a:ext cx="0" cy="0"/>
          <a:chOff x="0" y="0"/>
          <a:chExt cx="0" cy="0"/>
        </a:xfrm>
      </p:grpSpPr>
      <p:sp>
        <p:nvSpPr>
          <p:cNvPr id="168" name="Google Shape;168;p23"/>
          <p:cNvSpPr txBox="1"/>
          <p:nvPr>
            <p:ph type="title"/>
          </p:nvPr>
        </p:nvSpPr>
        <p:spPr>
          <a:xfrm>
            <a:off x="1877475" y="445025"/>
            <a:ext cx="538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9" name="Google Shape;169;p23"/>
          <p:cNvSpPr txBox="1"/>
          <p:nvPr>
            <p:ph idx="1" type="subTitle"/>
          </p:nvPr>
        </p:nvSpPr>
        <p:spPr>
          <a:xfrm>
            <a:off x="32267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0" name="Google Shape;170;p23"/>
          <p:cNvSpPr txBox="1"/>
          <p:nvPr>
            <p:ph idx="2" type="subTitle"/>
          </p:nvPr>
        </p:nvSpPr>
        <p:spPr>
          <a:xfrm>
            <a:off x="32267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1" name="Google Shape;171;p23"/>
          <p:cNvSpPr txBox="1"/>
          <p:nvPr>
            <p:ph idx="3" type="subTitle"/>
          </p:nvPr>
        </p:nvSpPr>
        <p:spPr>
          <a:xfrm>
            <a:off x="7191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2" name="Google Shape;172;p23"/>
          <p:cNvSpPr txBox="1"/>
          <p:nvPr>
            <p:ph idx="4" type="subTitle"/>
          </p:nvPr>
        </p:nvSpPr>
        <p:spPr>
          <a:xfrm>
            <a:off x="7191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3" name="Google Shape;173;p23"/>
          <p:cNvSpPr txBox="1"/>
          <p:nvPr>
            <p:ph idx="5" type="subTitle"/>
          </p:nvPr>
        </p:nvSpPr>
        <p:spPr>
          <a:xfrm>
            <a:off x="32267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4" name="Google Shape;174;p23"/>
          <p:cNvSpPr txBox="1"/>
          <p:nvPr>
            <p:ph idx="6" type="subTitle"/>
          </p:nvPr>
        </p:nvSpPr>
        <p:spPr>
          <a:xfrm>
            <a:off x="322670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5" name="Google Shape;175;p23"/>
          <p:cNvSpPr txBox="1"/>
          <p:nvPr>
            <p:ph idx="7" type="subTitle"/>
          </p:nvPr>
        </p:nvSpPr>
        <p:spPr>
          <a:xfrm>
            <a:off x="7191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6" name="Google Shape;176;p23"/>
          <p:cNvSpPr txBox="1"/>
          <p:nvPr>
            <p:ph idx="8" type="subTitle"/>
          </p:nvPr>
        </p:nvSpPr>
        <p:spPr>
          <a:xfrm>
            <a:off x="71915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77" name="Google Shape;177;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8" name="Google Shape;178;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179" name="Shape 179"/>
        <p:cNvGrpSpPr/>
        <p:nvPr/>
      </p:nvGrpSpPr>
      <p:grpSpPr>
        <a:xfrm>
          <a:off x="0" y="0"/>
          <a:ext cx="0" cy="0"/>
          <a:chOff x="0" y="0"/>
          <a:chExt cx="0" cy="0"/>
        </a:xfrm>
      </p:grpSpPr>
      <p:cxnSp>
        <p:nvCxnSpPr>
          <p:cNvPr id="180" name="Google Shape;180;p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1" name="Google Shape;181;p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2" name="Google Shape;182;p2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3" name="Google Shape;183;p2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84" name="Google Shape;184;p24"/>
          <p:cNvSpPr txBox="1"/>
          <p:nvPr>
            <p:ph idx="1" type="body"/>
          </p:nvPr>
        </p:nvSpPr>
        <p:spPr>
          <a:xfrm>
            <a:off x="5547900" y="3007750"/>
            <a:ext cx="2883000" cy="15954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rtl="0">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rtl="0">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rtl="0">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rtl="0">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rtl="0">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rtl="0">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rtl="0">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rtl="0">
              <a:lnSpc>
                <a:spcPct val="100000"/>
              </a:lnSpc>
              <a:spcBef>
                <a:spcPts val="0"/>
              </a:spcBef>
              <a:spcAft>
                <a:spcPts val="0"/>
              </a:spcAft>
              <a:buSzPts val="1400"/>
              <a:buChar char="■"/>
              <a:defRPr sz="3000">
                <a:latin typeface="Vidaloka"/>
                <a:ea typeface="Vidaloka"/>
                <a:cs typeface="Vidaloka"/>
                <a:sym typeface="Vidaloka"/>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185" name="Shape 185"/>
        <p:cNvGrpSpPr/>
        <p:nvPr/>
      </p:nvGrpSpPr>
      <p:grpSpPr>
        <a:xfrm>
          <a:off x="0" y="0"/>
          <a:ext cx="0" cy="0"/>
          <a:chOff x="0" y="0"/>
          <a:chExt cx="0" cy="0"/>
        </a:xfrm>
      </p:grpSpPr>
      <p:sp>
        <p:nvSpPr>
          <p:cNvPr id="186" name="Google Shape;186;p25"/>
          <p:cNvSpPr txBox="1"/>
          <p:nvPr>
            <p:ph hasCustomPrompt="1" type="title"/>
          </p:nvPr>
        </p:nvSpPr>
        <p:spPr>
          <a:xfrm>
            <a:off x="713225" y="1345375"/>
            <a:ext cx="6120300" cy="1644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87" name="Google Shape;187;p25"/>
          <p:cNvSpPr txBox="1"/>
          <p:nvPr>
            <p:ph idx="1" type="subTitle"/>
          </p:nvPr>
        </p:nvSpPr>
        <p:spPr>
          <a:xfrm>
            <a:off x="713225" y="3188648"/>
            <a:ext cx="6120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188" name="Google Shape;188;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9" name="Google Shape;189;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0" name="Google Shape;190;p2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91" name="Google Shape;191;p2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192" name="Shape 192"/>
        <p:cNvGrpSpPr/>
        <p:nvPr/>
      </p:nvGrpSpPr>
      <p:grpSpPr>
        <a:xfrm>
          <a:off x="0" y="0"/>
          <a:ext cx="0" cy="0"/>
          <a:chOff x="0" y="0"/>
          <a:chExt cx="0" cy="0"/>
        </a:xfrm>
      </p:grpSpPr>
      <p:sp>
        <p:nvSpPr>
          <p:cNvPr id="193" name="Google Shape;193;p26"/>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94" name="Google Shape;194;p26"/>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195" name="Google Shape;195;p26"/>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96" name="Google Shape;196;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7" name="Google Shape;197;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8" name="Google Shape;198;p26"/>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199" name="Shape 199"/>
        <p:cNvGrpSpPr/>
        <p:nvPr/>
      </p:nvGrpSpPr>
      <p:grpSpPr>
        <a:xfrm>
          <a:off x="0" y="0"/>
          <a:ext cx="0" cy="0"/>
          <a:chOff x="0" y="0"/>
          <a:chExt cx="0" cy="0"/>
        </a:xfrm>
      </p:grpSpPr>
      <p:sp>
        <p:nvSpPr>
          <p:cNvPr id="200" name="Google Shape;200;p27"/>
          <p:cNvSpPr txBox="1"/>
          <p:nvPr>
            <p:ph type="title"/>
          </p:nvPr>
        </p:nvSpPr>
        <p:spPr>
          <a:xfrm>
            <a:off x="4373850" y="944250"/>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01" name="Google Shape;201;p27"/>
          <p:cNvSpPr txBox="1"/>
          <p:nvPr>
            <p:ph hasCustomPrompt="1" idx="2" type="title"/>
          </p:nvPr>
        </p:nvSpPr>
        <p:spPr>
          <a:xfrm>
            <a:off x="2294850" y="1096650"/>
            <a:ext cx="1650900" cy="9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02" name="Google Shape;202;p27"/>
          <p:cNvSpPr txBox="1"/>
          <p:nvPr>
            <p:ph idx="1" type="subTitle"/>
          </p:nvPr>
        </p:nvSpPr>
        <p:spPr>
          <a:xfrm>
            <a:off x="4373850" y="1593150"/>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03" name="Google Shape;203;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4" name="Google Shape;204;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5" name="Google Shape;205;p2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6" name="Google Shape;206;p2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7" name="Google Shape;207;p2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8" name="Google Shape;208;p2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209" name="Shape 209"/>
        <p:cNvGrpSpPr/>
        <p:nvPr/>
      </p:nvGrpSpPr>
      <p:grpSpPr>
        <a:xfrm>
          <a:off x="0" y="0"/>
          <a:ext cx="0" cy="0"/>
          <a:chOff x="0" y="0"/>
          <a:chExt cx="0" cy="0"/>
        </a:xfrm>
      </p:grpSpPr>
      <p:sp>
        <p:nvSpPr>
          <p:cNvPr id="210" name="Google Shape;210;p28"/>
          <p:cNvSpPr txBox="1"/>
          <p:nvPr>
            <p:ph type="title"/>
          </p:nvPr>
        </p:nvSpPr>
        <p:spPr>
          <a:xfrm>
            <a:off x="1043725" y="922567"/>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1" name="Google Shape;211;p28"/>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2" name="Google Shape;212;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3" name="Google Shape;213;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4" name="Google Shape;214;p28"/>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215" name="Shape 215"/>
        <p:cNvGrpSpPr/>
        <p:nvPr/>
      </p:nvGrpSpPr>
      <p:grpSpPr>
        <a:xfrm>
          <a:off x="0" y="0"/>
          <a:ext cx="0" cy="0"/>
          <a:chOff x="0" y="0"/>
          <a:chExt cx="0" cy="0"/>
        </a:xfrm>
      </p:grpSpPr>
      <p:sp>
        <p:nvSpPr>
          <p:cNvPr id="216" name="Google Shape;216;p29"/>
          <p:cNvSpPr txBox="1"/>
          <p:nvPr>
            <p:ph type="title"/>
          </p:nvPr>
        </p:nvSpPr>
        <p:spPr>
          <a:xfrm>
            <a:off x="5310925" y="962565"/>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7" name="Google Shape;217;p29"/>
          <p:cNvSpPr txBox="1"/>
          <p:nvPr>
            <p:ph idx="1" type="subTitle"/>
          </p:nvPr>
        </p:nvSpPr>
        <p:spPr>
          <a:xfrm>
            <a:off x="5310925" y="3400935"/>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solidFill>
                  <a:schemeClr val="dk1"/>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8" name="Google Shape;218;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9" name="Google Shape;219;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0" name="Google Shape;220;p2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1" name="Google Shape;221;p2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2" name="Google Shape;222;p2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3" name="Google Shape;223;p2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24" name="Shape 224"/>
        <p:cNvGrpSpPr/>
        <p:nvPr/>
      </p:nvGrpSpPr>
      <p:grpSpPr>
        <a:xfrm>
          <a:off x="0" y="0"/>
          <a:ext cx="0" cy="0"/>
          <a:chOff x="0" y="0"/>
          <a:chExt cx="0" cy="0"/>
        </a:xfrm>
      </p:grpSpPr>
      <p:sp>
        <p:nvSpPr>
          <p:cNvPr id="225" name="Google Shape;225;p30"/>
          <p:cNvSpPr txBox="1"/>
          <p:nvPr>
            <p:ph idx="1" type="subTitle"/>
          </p:nvPr>
        </p:nvSpPr>
        <p:spPr>
          <a:xfrm>
            <a:off x="3509000"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6" name="Google Shape;226;p30"/>
          <p:cNvSpPr txBox="1"/>
          <p:nvPr>
            <p:ph idx="2" type="subTitle"/>
          </p:nvPr>
        </p:nvSpPr>
        <p:spPr>
          <a:xfrm>
            <a:off x="35090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7" name="Google Shape;227;p30"/>
          <p:cNvSpPr txBox="1"/>
          <p:nvPr>
            <p:ph idx="3" type="subTitle"/>
          </p:nvPr>
        </p:nvSpPr>
        <p:spPr>
          <a:xfrm>
            <a:off x="95302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8" name="Google Shape;228;p30"/>
          <p:cNvSpPr txBox="1"/>
          <p:nvPr>
            <p:ph idx="4" type="subTitle"/>
          </p:nvPr>
        </p:nvSpPr>
        <p:spPr>
          <a:xfrm>
            <a:off x="9531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9" name="Google Shape;229;p30"/>
          <p:cNvSpPr txBox="1"/>
          <p:nvPr>
            <p:ph idx="5" type="subTitle"/>
          </p:nvPr>
        </p:nvSpPr>
        <p:spPr>
          <a:xfrm>
            <a:off x="606487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0" name="Google Shape;230;p30"/>
          <p:cNvSpPr txBox="1"/>
          <p:nvPr>
            <p:ph idx="6" type="subTitle"/>
          </p:nvPr>
        </p:nvSpPr>
        <p:spPr>
          <a:xfrm>
            <a:off x="606487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1" name="Google Shape;231;p30"/>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32" name="Google Shape;232;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3" name="Google Shape;233;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100"/>
            </a:lvl1pPr>
            <a:lvl2pPr indent="-317500" lvl="1" marL="914400">
              <a:spcBef>
                <a:spcPts val="0"/>
              </a:spcBef>
              <a:spcAft>
                <a:spcPts val="0"/>
              </a:spcAft>
              <a:buClr>
                <a:schemeClr val="dk1"/>
              </a:buClr>
              <a:buSzPts val="1400"/>
              <a:buFont typeface="Lato"/>
              <a:buChar char="○"/>
              <a:defRPr/>
            </a:lvl2pPr>
            <a:lvl3pPr indent="-317500" lvl="2" marL="1371600">
              <a:spcBef>
                <a:spcPts val="0"/>
              </a:spcBef>
              <a:spcAft>
                <a:spcPts val="0"/>
              </a:spcAft>
              <a:buClr>
                <a:schemeClr val="dk1"/>
              </a:buClr>
              <a:buSzPts val="1400"/>
              <a:buFont typeface="Lato"/>
              <a:buChar char="■"/>
              <a:defRPr/>
            </a:lvl3pPr>
            <a:lvl4pPr indent="-317500" lvl="3" marL="1828800">
              <a:spcBef>
                <a:spcPts val="0"/>
              </a:spcBef>
              <a:spcAft>
                <a:spcPts val="0"/>
              </a:spcAft>
              <a:buClr>
                <a:schemeClr val="dk1"/>
              </a:buClr>
              <a:buSzPts val="1400"/>
              <a:buFont typeface="Lato"/>
              <a:buChar char="●"/>
              <a:defRPr/>
            </a:lvl4pPr>
            <a:lvl5pPr indent="-317500" lvl="4" marL="2286000">
              <a:spcBef>
                <a:spcPts val="0"/>
              </a:spcBef>
              <a:spcAft>
                <a:spcPts val="0"/>
              </a:spcAft>
              <a:buClr>
                <a:schemeClr val="dk1"/>
              </a:buClr>
              <a:buSzPts val="1400"/>
              <a:buFont typeface="Lato"/>
              <a:buChar char="○"/>
              <a:defRPr/>
            </a:lvl5pPr>
            <a:lvl6pPr indent="-317500" lvl="5" marL="2743200">
              <a:spcBef>
                <a:spcPts val="0"/>
              </a:spcBef>
              <a:spcAft>
                <a:spcPts val="0"/>
              </a:spcAft>
              <a:buClr>
                <a:schemeClr val="dk1"/>
              </a:buClr>
              <a:buSzPts val="1400"/>
              <a:buFont typeface="Lato"/>
              <a:buChar char="■"/>
              <a:defRPr/>
            </a:lvl6pPr>
            <a:lvl7pPr indent="-317500" lvl="6" marL="3200400">
              <a:spcBef>
                <a:spcPts val="0"/>
              </a:spcBef>
              <a:spcAft>
                <a:spcPts val="0"/>
              </a:spcAft>
              <a:buClr>
                <a:schemeClr val="dk1"/>
              </a:buClr>
              <a:buSzPts val="1400"/>
              <a:buFont typeface="Lato"/>
              <a:buChar char="●"/>
              <a:defRPr/>
            </a:lvl7pPr>
            <a:lvl8pPr indent="-317500" lvl="7" marL="3657600">
              <a:spcBef>
                <a:spcPts val="0"/>
              </a:spcBef>
              <a:spcAft>
                <a:spcPts val="0"/>
              </a:spcAft>
              <a:buClr>
                <a:schemeClr val="dk1"/>
              </a:buClr>
              <a:buSzPts val="1400"/>
              <a:buFont typeface="Lato"/>
              <a:buChar char="○"/>
              <a:defRPr/>
            </a:lvl8pPr>
            <a:lvl9pPr indent="-317500" lvl="8" marL="4114800">
              <a:spcBef>
                <a:spcPts val="0"/>
              </a:spcBef>
              <a:spcAft>
                <a:spcPts val="0"/>
              </a:spcAft>
              <a:buClr>
                <a:schemeClr val="dk1"/>
              </a:buClr>
              <a:buSzPts val="1400"/>
              <a:buFont typeface="Lato"/>
              <a:buChar char="■"/>
              <a:defRPr/>
            </a:lvl9pPr>
          </a:lstStyle>
          <a:p/>
        </p:txBody>
      </p:sp>
      <p:cxnSp>
        <p:nvCxnSpPr>
          <p:cNvPr id="26" name="Google Shape;26;p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 name="Google Shape;27;p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 name="Google Shape;28;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234" name="Shape 234"/>
        <p:cNvGrpSpPr/>
        <p:nvPr/>
      </p:nvGrpSpPr>
      <p:grpSpPr>
        <a:xfrm>
          <a:off x="0" y="0"/>
          <a:ext cx="0" cy="0"/>
          <a:chOff x="0" y="0"/>
          <a:chExt cx="0" cy="0"/>
        </a:xfrm>
      </p:grpSpPr>
      <p:sp>
        <p:nvSpPr>
          <p:cNvPr id="235" name="Google Shape;235;p31"/>
          <p:cNvSpPr txBox="1"/>
          <p:nvPr>
            <p:ph idx="1" type="subTitle"/>
          </p:nvPr>
        </p:nvSpPr>
        <p:spPr>
          <a:xfrm>
            <a:off x="3509000"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6" name="Google Shape;236;p31"/>
          <p:cNvSpPr txBox="1"/>
          <p:nvPr>
            <p:ph idx="2" type="subTitle"/>
          </p:nvPr>
        </p:nvSpPr>
        <p:spPr>
          <a:xfrm>
            <a:off x="35090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7" name="Google Shape;237;p31"/>
          <p:cNvSpPr txBox="1"/>
          <p:nvPr>
            <p:ph idx="3" type="subTitle"/>
          </p:nvPr>
        </p:nvSpPr>
        <p:spPr>
          <a:xfrm>
            <a:off x="95302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8" name="Google Shape;238;p31"/>
          <p:cNvSpPr txBox="1"/>
          <p:nvPr>
            <p:ph idx="4" type="subTitle"/>
          </p:nvPr>
        </p:nvSpPr>
        <p:spPr>
          <a:xfrm>
            <a:off x="9531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9" name="Google Shape;239;p31"/>
          <p:cNvSpPr txBox="1"/>
          <p:nvPr>
            <p:ph idx="5" type="subTitle"/>
          </p:nvPr>
        </p:nvSpPr>
        <p:spPr>
          <a:xfrm>
            <a:off x="606487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0" name="Google Shape;240;p31"/>
          <p:cNvSpPr txBox="1"/>
          <p:nvPr>
            <p:ph idx="6" type="subTitle"/>
          </p:nvPr>
        </p:nvSpPr>
        <p:spPr>
          <a:xfrm>
            <a:off x="606487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1" name="Google Shape;241;p31"/>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242" name="Google Shape;242;p31"/>
          <p:cNvSpPr txBox="1"/>
          <p:nvPr>
            <p:ph idx="7"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3" name="Google Shape;243;p31"/>
          <p:cNvSpPr txBox="1"/>
          <p:nvPr>
            <p:ph idx="8" type="subTitle"/>
          </p:nvPr>
        </p:nvSpPr>
        <p:spPr>
          <a:xfrm>
            <a:off x="35090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4" name="Google Shape;244;p31"/>
          <p:cNvSpPr txBox="1"/>
          <p:nvPr>
            <p:ph idx="9"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5" name="Google Shape;245;p31"/>
          <p:cNvSpPr txBox="1"/>
          <p:nvPr>
            <p:ph idx="13" type="subTitle"/>
          </p:nvPr>
        </p:nvSpPr>
        <p:spPr>
          <a:xfrm>
            <a:off x="9531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6" name="Google Shape;246;p31"/>
          <p:cNvSpPr txBox="1"/>
          <p:nvPr>
            <p:ph idx="14"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7" name="Google Shape;247;p31"/>
          <p:cNvSpPr txBox="1"/>
          <p:nvPr>
            <p:ph idx="15" type="subTitle"/>
          </p:nvPr>
        </p:nvSpPr>
        <p:spPr>
          <a:xfrm>
            <a:off x="606487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48" name="Google Shape;248;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9" name="Google Shape;249;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0" name="Google Shape;250;p3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1" name="Google Shape;251;p3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252" name="Shape 252"/>
        <p:cNvGrpSpPr/>
        <p:nvPr/>
      </p:nvGrpSpPr>
      <p:grpSpPr>
        <a:xfrm>
          <a:off x="0" y="0"/>
          <a:ext cx="0" cy="0"/>
          <a:chOff x="0" y="0"/>
          <a:chExt cx="0" cy="0"/>
        </a:xfrm>
      </p:grpSpPr>
      <p:sp>
        <p:nvSpPr>
          <p:cNvPr id="253" name="Google Shape;253;p32"/>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4" name="Google Shape;254;p32"/>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5" name="Google Shape;255;p32"/>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6" name="Google Shape;256;p32"/>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7" name="Google Shape;257;p32"/>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8" name="Google Shape;258;p32"/>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9" name="Google Shape;259;p32"/>
          <p:cNvSpPr txBox="1"/>
          <p:nvPr>
            <p:ph idx="7" type="subTitle"/>
          </p:nvPr>
        </p:nvSpPr>
        <p:spPr>
          <a:xfrm>
            <a:off x="3414050"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0" name="Google Shape;260;p32"/>
          <p:cNvSpPr txBox="1"/>
          <p:nvPr>
            <p:ph idx="8" type="subTitle"/>
          </p:nvPr>
        </p:nvSpPr>
        <p:spPr>
          <a:xfrm>
            <a:off x="3564200"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1" name="Google Shape;261;p32"/>
          <p:cNvSpPr txBox="1"/>
          <p:nvPr>
            <p:ph idx="9" type="subTitle"/>
          </p:nvPr>
        </p:nvSpPr>
        <p:spPr>
          <a:xfrm>
            <a:off x="7057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2" name="Google Shape;262;p32"/>
          <p:cNvSpPr txBox="1"/>
          <p:nvPr>
            <p:ph idx="13" type="subTitle"/>
          </p:nvPr>
        </p:nvSpPr>
        <p:spPr>
          <a:xfrm>
            <a:off x="8558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3" name="Google Shape;263;p32"/>
          <p:cNvSpPr txBox="1"/>
          <p:nvPr>
            <p:ph idx="14" type="subTitle"/>
          </p:nvPr>
        </p:nvSpPr>
        <p:spPr>
          <a:xfrm>
            <a:off x="61223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4" name="Google Shape;264;p32"/>
          <p:cNvSpPr txBox="1"/>
          <p:nvPr>
            <p:ph idx="15" type="subTitle"/>
          </p:nvPr>
        </p:nvSpPr>
        <p:spPr>
          <a:xfrm>
            <a:off x="62724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5" name="Google Shape;265;p32"/>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66" name="Google Shape;266;p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7" name="Google Shape;267;p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268" name="Shape 268"/>
        <p:cNvGrpSpPr/>
        <p:nvPr/>
      </p:nvGrpSpPr>
      <p:grpSpPr>
        <a:xfrm>
          <a:off x="0" y="0"/>
          <a:ext cx="0" cy="0"/>
          <a:chOff x="0" y="0"/>
          <a:chExt cx="0" cy="0"/>
        </a:xfrm>
      </p:grpSpPr>
      <p:sp>
        <p:nvSpPr>
          <p:cNvPr id="269" name="Google Shape;269;p33"/>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0" name="Google Shape;270;p33"/>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1" name="Google Shape;271;p33"/>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2" name="Google Shape;272;p33"/>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3" name="Google Shape;273;p33"/>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4" name="Google Shape;274;p33"/>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5" name="Google Shape;275;p33"/>
          <p:cNvSpPr txBox="1"/>
          <p:nvPr>
            <p:ph idx="7" type="subTitle"/>
          </p:nvPr>
        </p:nvSpPr>
        <p:spPr>
          <a:xfrm>
            <a:off x="2059863"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6" name="Google Shape;276;p33"/>
          <p:cNvSpPr txBox="1"/>
          <p:nvPr>
            <p:ph idx="8" type="subTitle"/>
          </p:nvPr>
        </p:nvSpPr>
        <p:spPr>
          <a:xfrm>
            <a:off x="2210013"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7" name="Google Shape;277;p33"/>
          <p:cNvSpPr txBox="1"/>
          <p:nvPr>
            <p:ph idx="9" type="subTitle"/>
          </p:nvPr>
        </p:nvSpPr>
        <p:spPr>
          <a:xfrm>
            <a:off x="4768138"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8" name="Google Shape;278;p33"/>
          <p:cNvSpPr txBox="1"/>
          <p:nvPr>
            <p:ph idx="13" type="subTitle"/>
          </p:nvPr>
        </p:nvSpPr>
        <p:spPr>
          <a:xfrm>
            <a:off x="4918288"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9" name="Google Shape;279;p33"/>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80" name="Google Shape;280;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1" name="Google Shape;281;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2" name="Google Shape;282;p3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3" name="Google Shape;283;p3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284" name="Shape 284"/>
        <p:cNvGrpSpPr/>
        <p:nvPr/>
      </p:nvGrpSpPr>
      <p:grpSpPr>
        <a:xfrm>
          <a:off x="0" y="0"/>
          <a:ext cx="0" cy="0"/>
          <a:chOff x="0" y="0"/>
          <a:chExt cx="0" cy="0"/>
        </a:xfrm>
      </p:grpSpPr>
      <p:sp>
        <p:nvSpPr>
          <p:cNvPr id="285" name="Google Shape;285;p34"/>
          <p:cNvSpPr txBox="1"/>
          <p:nvPr>
            <p:ph type="title"/>
          </p:nvPr>
        </p:nvSpPr>
        <p:spPr>
          <a:xfrm>
            <a:off x="716225" y="1073000"/>
            <a:ext cx="5640600" cy="2856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286" name="Google Shape;286;p3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7" name="Google Shape;287;p3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8" name="Google Shape;288;p3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9" name="Google Shape;289;p3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0" name="Google Shape;290;p3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1" name="Google Shape;291;p3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292" name="Shape 292"/>
        <p:cNvGrpSpPr/>
        <p:nvPr/>
      </p:nvGrpSpPr>
      <p:grpSpPr>
        <a:xfrm>
          <a:off x="0" y="0"/>
          <a:ext cx="0" cy="0"/>
          <a:chOff x="0" y="0"/>
          <a:chExt cx="0" cy="0"/>
        </a:xfrm>
      </p:grpSpPr>
      <p:sp>
        <p:nvSpPr>
          <p:cNvPr id="293" name="Google Shape;293;p35"/>
          <p:cNvSpPr txBox="1"/>
          <p:nvPr>
            <p:ph idx="1" type="subTitle"/>
          </p:nvPr>
        </p:nvSpPr>
        <p:spPr>
          <a:xfrm>
            <a:off x="49168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4" name="Google Shape;294;p35"/>
          <p:cNvSpPr txBox="1"/>
          <p:nvPr>
            <p:ph idx="2" type="subTitle"/>
          </p:nvPr>
        </p:nvSpPr>
        <p:spPr>
          <a:xfrm>
            <a:off x="50589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5" name="Google Shape;295;p35"/>
          <p:cNvSpPr txBox="1"/>
          <p:nvPr>
            <p:ph idx="3" type="subTitle"/>
          </p:nvPr>
        </p:nvSpPr>
        <p:spPr>
          <a:xfrm>
            <a:off x="19111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6" name="Google Shape;296;p35"/>
          <p:cNvSpPr txBox="1"/>
          <p:nvPr>
            <p:ph idx="4" type="subTitle"/>
          </p:nvPr>
        </p:nvSpPr>
        <p:spPr>
          <a:xfrm>
            <a:off x="20533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7" name="Google Shape;297;p35"/>
          <p:cNvSpPr txBox="1"/>
          <p:nvPr>
            <p:ph idx="5" type="subTitle"/>
          </p:nvPr>
        </p:nvSpPr>
        <p:spPr>
          <a:xfrm>
            <a:off x="49168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8" name="Google Shape;298;p35"/>
          <p:cNvSpPr txBox="1"/>
          <p:nvPr>
            <p:ph idx="6" type="subTitle"/>
          </p:nvPr>
        </p:nvSpPr>
        <p:spPr>
          <a:xfrm>
            <a:off x="50589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9" name="Google Shape;299;p35"/>
          <p:cNvSpPr txBox="1"/>
          <p:nvPr>
            <p:ph idx="7" type="subTitle"/>
          </p:nvPr>
        </p:nvSpPr>
        <p:spPr>
          <a:xfrm>
            <a:off x="19111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0" name="Google Shape;300;p35"/>
          <p:cNvSpPr txBox="1"/>
          <p:nvPr>
            <p:ph idx="8" type="subTitle"/>
          </p:nvPr>
        </p:nvSpPr>
        <p:spPr>
          <a:xfrm>
            <a:off x="20532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1" name="Google Shape;301;p35"/>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02" name="Google Shape;302;p3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03" name="Google Shape;303;p3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304" name="Shape 304"/>
        <p:cNvGrpSpPr/>
        <p:nvPr/>
      </p:nvGrpSpPr>
      <p:grpSpPr>
        <a:xfrm>
          <a:off x="0" y="0"/>
          <a:ext cx="0" cy="0"/>
          <a:chOff x="0" y="0"/>
          <a:chExt cx="0" cy="0"/>
        </a:xfrm>
      </p:grpSpPr>
      <p:sp>
        <p:nvSpPr>
          <p:cNvPr id="305" name="Google Shape;305;p36"/>
          <p:cNvSpPr txBox="1"/>
          <p:nvPr>
            <p:ph idx="1" type="subTitle"/>
          </p:nvPr>
        </p:nvSpPr>
        <p:spPr>
          <a:xfrm>
            <a:off x="3571925"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6" name="Google Shape;306;p36"/>
          <p:cNvSpPr txBox="1"/>
          <p:nvPr>
            <p:ph idx="2" type="subTitle"/>
          </p:nvPr>
        </p:nvSpPr>
        <p:spPr>
          <a:xfrm>
            <a:off x="3571925"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7" name="Google Shape;307;p36"/>
          <p:cNvSpPr txBox="1"/>
          <p:nvPr>
            <p:ph idx="3" type="subTitle"/>
          </p:nvPr>
        </p:nvSpPr>
        <p:spPr>
          <a:xfrm>
            <a:off x="108840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8" name="Google Shape;308;p36"/>
          <p:cNvSpPr txBox="1"/>
          <p:nvPr>
            <p:ph idx="4" type="subTitle"/>
          </p:nvPr>
        </p:nvSpPr>
        <p:spPr>
          <a:xfrm>
            <a:off x="108840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9" name="Google Shape;309;p36"/>
          <p:cNvSpPr txBox="1"/>
          <p:nvPr>
            <p:ph idx="5" type="subTitle"/>
          </p:nvPr>
        </p:nvSpPr>
        <p:spPr>
          <a:xfrm>
            <a:off x="605545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10" name="Google Shape;310;p36"/>
          <p:cNvSpPr txBox="1"/>
          <p:nvPr>
            <p:ph idx="6" type="subTitle"/>
          </p:nvPr>
        </p:nvSpPr>
        <p:spPr>
          <a:xfrm>
            <a:off x="605545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1" name="Google Shape;311;p36"/>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12" name="Google Shape;312;p3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3" name="Google Shape;313;p3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4" name="Google Shape;314;p36"/>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315" name="Shape 315"/>
        <p:cNvGrpSpPr/>
        <p:nvPr/>
      </p:nvGrpSpPr>
      <p:grpSpPr>
        <a:xfrm>
          <a:off x="0" y="0"/>
          <a:ext cx="0" cy="0"/>
          <a:chOff x="0" y="0"/>
          <a:chExt cx="0" cy="0"/>
        </a:xfrm>
      </p:grpSpPr>
      <p:cxnSp>
        <p:nvCxnSpPr>
          <p:cNvPr id="316" name="Google Shape;316;p3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7" name="Google Shape;317;p3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8" name="Google Shape;318;p3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19" name="Google Shape;319;p3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0" name="Google Shape;320;p3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1" name="Google Shape;321;p3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22" name="Google Shape;322;p37"/>
          <p:cNvSpPr txBox="1"/>
          <p:nvPr>
            <p:ph type="title"/>
          </p:nvPr>
        </p:nvSpPr>
        <p:spPr>
          <a:xfrm>
            <a:off x="2780100" y="445025"/>
            <a:ext cx="3583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3" name="Google Shape;323;p37"/>
          <p:cNvSpPr txBox="1"/>
          <p:nvPr>
            <p:ph idx="1" type="subTitle"/>
          </p:nvPr>
        </p:nvSpPr>
        <p:spPr>
          <a:xfrm>
            <a:off x="53066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4" name="Google Shape;324;p37"/>
          <p:cNvSpPr txBox="1"/>
          <p:nvPr>
            <p:ph idx="2" type="subTitle"/>
          </p:nvPr>
        </p:nvSpPr>
        <p:spPr>
          <a:xfrm>
            <a:off x="53066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5" name="Google Shape;325;p37"/>
          <p:cNvSpPr txBox="1"/>
          <p:nvPr>
            <p:ph idx="3" type="subTitle"/>
          </p:nvPr>
        </p:nvSpPr>
        <p:spPr>
          <a:xfrm>
            <a:off x="13512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6" name="Google Shape;326;p37"/>
          <p:cNvSpPr txBox="1"/>
          <p:nvPr>
            <p:ph idx="4" type="subTitle"/>
          </p:nvPr>
        </p:nvSpPr>
        <p:spPr>
          <a:xfrm>
            <a:off x="13512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7" name="Google Shape;327;p37"/>
          <p:cNvSpPr txBox="1"/>
          <p:nvPr>
            <p:ph idx="5" type="subTitle"/>
          </p:nvPr>
        </p:nvSpPr>
        <p:spPr>
          <a:xfrm>
            <a:off x="53066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8" name="Google Shape;328;p37"/>
          <p:cNvSpPr txBox="1"/>
          <p:nvPr>
            <p:ph idx="6" type="subTitle"/>
          </p:nvPr>
        </p:nvSpPr>
        <p:spPr>
          <a:xfrm>
            <a:off x="530665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9" name="Google Shape;329;p37"/>
          <p:cNvSpPr txBox="1"/>
          <p:nvPr>
            <p:ph idx="7" type="subTitle"/>
          </p:nvPr>
        </p:nvSpPr>
        <p:spPr>
          <a:xfrm>
            <a:off x="13512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30" name="Google Shape;330;p37"/>
          <p:cNvSpPr txBox="1"/>
          <p:nvPr>
            <p:ph idx="8" type="subTitle"/>
          </p:nvPr>
        </p:nvSpPr>
        <p:spPr>
          <a:xfrm>
            <a:off x="135130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1" name="Google Shape;331;p37"/>
          <p:cNvSpPr txBox="1"/>
          <p:nvPr>
            <p:ph hasCustomPrompt="1" idx="9" type="title"/>
          </p:nvPr>
        </p:nvSpPr>
        <p:spPr>
          <a:xfrm>
            <a:off x="13512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2" name="Google Shape;332;p37"/>
          <p:cNvSpPr txBox="1"/>
          <p:nvPr>
            <p:ph hasCustomPrompt="1" idx="13" type="title"/>
          </p:nvPr>
        </p:nvSpPr>
        <p:spPr>
          <a:xfrm>
            <a:off x="53066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3" name="Google Shape;333;p37"/>
          <p:cNvSpPr txBox="1"/>
          <p:nvPr>
            <p:ph hasCustomPrompt="1" idx="14" type="title"/>
          </p:nvPr>
        </p:nvSpPr>
        <p:spPr>
          <a:xfrm>
            <a:off x="135130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4" name="Google Shape;334;p37"/>
          <p:cNvSpPr txBox="1"/>
          <p:nvPr>
            <p:ph hasCustomPrompt="1" idx="15" type="title"/>
          </p:nvPr>
        </p:nvSpPr>
        <p:spPr>
          <a:xfrm>
            <a:off x="530665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335" name="Shape 335"/>
        <p:cNvGrpSpPr/>
        <p:nvPr/>
      </p:nvGrpSpPr>
      <p:grpSpPr>
        <a:xfrm>
          <a:off x="0" y="0"/>
          <a:ext cx="0" cy="0"/>
          <a:chOff x="0" y="0"/>
          <a:chExt cx="0" cy="0"/>
        </a:xfrm>
      </p:grpSpPr>
      <p:sp>
        <p:nvSpPr>
          <p:cNvPr id="336" name="Google Shape;336;p38"/>
          <p:cNvSpPr txBox="1"/>
          <p:nvPr>
            <p:ph idx="1" type="subTitle"/>
          </p:nvPr>
        </p:nvSpPr>
        <p:spPr>
          <a:xfrm>
            <a:off x="37183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7" name="Google Shape;337;p38"/>
          <p:cNvSpPr txBox="1"/>
          <p:nvPr>
            <p:ph idx="2" type="subTitle"/>
          </p:nvPr>
        </p:nvSpPr>
        <p:spPr>
          <a:xfrm>
            <a:off x="3617675"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38" name="Google Shape;338;p38"/>
          <p:cNvSpPr txBox="1"/>
          <p:nvPr>
            <p:ph idx="3" type="subTitle"/>
          </p:nvPr>
        </p:nvSpPr>
        <p:spPr>
          <a:xfrm>
            <a:off x="13280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9" name="Google Shape;339;p38"/>
          <p:cNvSpPr txBox="1"/>
          <p:nvPr>
            <p:ph idx="4" type="subTitle"/>
          </p:nvPr>
        </p:nvSpPr>
        <p:spPr>
          <a:xfrm>
            <a:off x="1227426"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0" name="Google Shape;340;p38"/>
          <p:cNvSpPr txBox="1"/>
          <p:nvPr>
            <p:ph idx="5" type="subTitle"/>
          </p:nvPr>
        </p:nvSpPr>
        <p:spPr>
          <a:xfrm>
            <a:off x="6108550" y="3294199"/>
            <a:ext cx="16431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1" name="Google Shape;341;p38"/>
          <p:cNvSpPr txBox="1"/>
          <p:nvPr>
            <p:ph idx="6" type="subTitle"/>
          </p:nvPr>
        </p:nvSpPr>
        <p:spPr>
          <a:xfrm>
            <a:off x="6008050"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2" name="Google Shape;342;p38"/>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43" name="Google Shape;343;p3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44" name="Google Shape;344;p3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345" name="Shape 345"/>
        <p:cNvGrpSpPr/>
        <p:nvPr/>
      </p:nvGrpSpPr>
      <p:grpSpPr>
        <a:xfrm>
          <a:off x="0" y="0"/>
          <a:ext cx="0" cy="0"/>
          <a:chOff x="0" y="0"/>
          <a:chExt cx="0" cy="0"/>
        </a:xfrm>
      </p:grpSpPr>
      <p:sp>
        <p:nvSpPr>
          <p:cNvPr id="346" name="Google Shape;346;p39"/>
          <p:cNvSpPr txBox="1"/>
          <p:nvPr>
            <p:ph idx="1" type="subTitle"/>
          </p:nvPr>
        </p:nvSpPr>
        <p:spPr>
          <a:xfrm>
            <a:off x="4750175" y="163274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7" name="Google Shape;347;p39"/>
          <p:cNvSpPr txBox="1"/>
          <p:nvPr>
            <p:ph idx="2" type="subTitle"/>
          </p:nvPr>
        </p:nvSpPr>
        <p:spPr>
          <a:xfrm>
            <a:off x="4750184" y="2035022"/>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8" name="Google Shape;348;p39"/>
          <p:cNvSpPr txBox="1"/>
          <p:nvPr>
            <p:ph idx="3" type="subTitle"/>
          </p:nvPr>
        </p:nvSpPr>
        <p:spPr>
          <a:xfrm>
            <a:off x="2306450" y="1632746"/>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9" name="Google Shape;349;p39"/>
          <p:cNvSpPr txBox="1"/>
          <p:nvPr>
            <p:ph idx="4" type="subTitle"/>
          </p:nvPr>
        </p:nvSpPr>
        <p:spPr>
          <a:xfrm>
            <a:off x="2306462" y="2035022"/>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0" name="Google Shape;350;p39"/>
          <p:cNvSpPr txBox="1"/>
          <p:nvPr>
            <p:ph idx="5" type="subTitle"/>
          </p:nvPr>
        </p:nvSpPr>
        <p:spPr>
          <a:xfrm>
            <a:off x="4750175" y="3062273"/>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1" name="Google Shape;351;p39"/>
          <p:cNvSpPr txBox="1"/>
          <p:nvPr>
            <p:ph idx="6" type="subTitle"/>
          </p:nvPr>
        </p:nvSpPr>
        <p:spPr>
          <a:xfrm>
            <a:off x="4750184" y="3471047"/>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2" name="Google Shape;352;p39"/>
          <p:cNvSpPr txBox="1"/>
          <p:nvPr>
            <p:ph idx="7" type="subTitle"/>
          </p:nvPr>
        </p:nvSpPr>
        <p:spPr>
          <a:xfrm>
            <a:off x="2306450" y="3062273"/>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3" name="Google Shape;353;p39"/>
          <p:cNvSpPr txBox="1"/>
          <p:nvPr>
            <p:ph idx="8" type="subTitle"/>
          </p:nvPr>
        </p:nvSpPr>
        <p:spPr>
          <a:xfrm>
            <a:off x="2306462" y="3471047"/>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4" name="Google Shape;354;p39"/>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55" name="Google Shape;355;p3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6" name="Google Shape;356;p3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357" name="Shape 357"/>
        <p:cNvGrpSpPr/>
        <p:nvPr/>
      </p:nvGrpSpPr>
      <p:grpSpPr>
        <a:xfrm>
          <a:off x="0" y="0"/>
          <a:ext cx="0" cy="0"/>
          <a:chOff x="0" y="0"/>
          <a:chExt cx="0" cy="0"/>
        </a:xfrm>
      </p:grpSpPr>
      <p:cxnSp>
        <p:nvCxnSpPr>
          <p:cNvPr id="358" name="Google Shape;358;p4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9" name="Google Shape;359;p4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0" name="Google Shape;360;p4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1" name="Google Shape;361;p4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2" name="Google Shape;362;p4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3" name="Google Shape;363;p40"/>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64" name="Google Shape;364;p40"/>
          <p:cNvSpPr txBox="1"/>
          <p:nvPr>
            <p:ph idx="1" type="subTitle"/>
          </p:nvPr>
        </p:nvSpPr>
        <p:spPr>
          <a:xfrm>
            <a:off x="728750" y="1112872"/>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5" name="Google Shape;365;p40"/>
          <p:cNvSpPr txBox="1"/>
          <p:nvPr>
            <p:ph idx="2" type="subTitle"/>
          </p:nvPr>
        </p:nvSpPr>
        <p:spPr>
          <a:xfrm>
            <a:off x="728762" y="151514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6" name="Google Shape;366;p40"/>
          <p:cNvSpPr txBox="1"/>
          <p:nvPr>
            <p:ph idx="3" type="subTitle"/>
          </p:nvPr>
        </p:nvSpPr>
        <p:spPr>
          <a:xfrm>
            <a:off x="728750" y="203638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7" name="Google Shape;367;p40"/>
          <p:cNvSpPr txBox="1"/>
          <p:nvPr>
            <p:ph idx="4" type="subTitle"/>
          </p:nvPr>
        </p:nvSpPr>
        <p:spPr>
          <a:xfrm>
            <a:off x="728762" y="244516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8" name="Google Shape;368;p40"/>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369" name="Google Shape;369;p40"/>
          <p:cNvSpPr txBox="1"/>
          <p:nvPr>
            <p:ph idx="5" type="subTitle"/>
          </p:nvPr>
        </p:nvSpPr>
        <p:spPr>
          <a:xfrm>
            <a:off x="728750" y="2997225"/>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0" name="Google Shape;370;p40"/>
          <p:cNvSpPr txBox="1"/>
          <p:nvPr>
            <p:ph idx="6" type="subTitle"/>
          </p:nvPr>
        </p:nvSpPr>
        <p:spPr>
          <a:xfrm>
            <a:off x="728762" y="340599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5"/>
          <p:cNvSpPr txBox="1"/>
          <p:nvPr>
            <p:ph idx="1" type="subTitle"/>
          </p:nvPr>
        </p:nvSpPr>
        <p:spPr>
          <a:xfrm>
            <a:off x="50389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2" name="Google Shape;32;p5"/>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 name="Google Shape;33;p5"/>
          <p:cNvSpPr txBox="1"/>
          <p:nvPr>
            <p:ph idx="3" type="subTitle"/>
          </p:nvPr>
        </p:nvSpPr>
        <p:spPr>
          <a:xfrm>
            <a:off x="16931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4" name="Google Shape;34;p5"/>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5" name="Google Shape;35;p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 name="Google Shape;36;p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 name="Google Shape;37;p5"/>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371" name="Shape 371"/>
        <p:cNvGrpSpPr/>
        <p:nvPr/>
      </p:nvGrpSpPr>
      <p:grpSpPr>
        <a:xfrm>
          <a:off x="0" y="0"/>
          <a:ext cx="0" cy="0"/>
          <a:chOff x="0" y="0"/>
          <a:chExt cx="0" cy="0"/>
        </a:xfrm>
      </p:grpSpPr>
      <p:sp>
        <p:nvSpPr>
          <p:cNvPr id="372" name="Google Shape;372;p41"/>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3" name="Google Shape;373;p41"/>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4" name="Google Shape;374;p41"/>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5" name="Google Shape;375;p41"/>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6" name="Google Shape;376;p41"/>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7" name="Google Shape;377;p41"/>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78" name="Google Shape;378;p4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9" name="Google Shape;379;p4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380" name="Shape 380"/>
        <p:cNvGrpSpPr/>
        <p:nvPr/>
      </p:nvGrpSpPr>
      <p:grpSpPr>
        <a:xfrm>
          <a:off x="0" y="0"/>
          <a:ext cx="0" cy="0"/>
          <a:chOff x="0" y="0"/>
          <a:chExt cx="0" cy="0"/>
        </a:xfrm>
      </p:grpSpPr>
      <p:sp>
        <p:nvSpPr>
          <p:cNvPr id="381" name="Google Shape;381;p42"/>
          <p:cNvSpPr txBox="1"/>
          <p:nvPr>
            <p:ph idx="1" type="subTitle"/>
          </p:nvPr>
        </p:nvSpPr>
        <p:spPr>
          <a:xfrm>
            <a:off x="5700609" y="2084269"/>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2" name="Google Shape;382;p42"/>
          <p:cNvSpPr txBox="1"/>
          <p:nvPr>
            <p:ph idx="2" type="subTitle"/>
          </p:nvPr>
        </p:nvSpPr>
        <p:spPr>
          <a:xfrm>
            <a:off x="5700621" y="2486544"/>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3" name="Google Shape;383;p42"/>
          <p:cNvSpPr txBox="1"/>
          <p:nvPr>
            <p:ph idx="3" type="subTitle"/>
          </p:nvPr>
        </p:nvSpPr>
        <p:spPr>
          <a:xfrm>
            <a:off x="1973988" y="902134"/>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4" name="Google Shape;384;p42"/>
          <p:cNvSpPr txBox="1"/>
          <p:nvPr>
            <p:ph idx="4" type="subTitle"/>
          </p:nvPr>
        </p:nvSpPr>
        <p:spPr>
          <a:xfrm>
            <a:off x="1973988" y="1304410"/>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5" name="Google Shape;385;p42"/>
          <p:cNvSpPr txBox="1"/>
          <p:nvPr>
            <p:ph idx="5" type="subTitle"/>
          </p:nvPr>
        </p:nvSpPr>
        <p:spPr>
          <a:xfrm>
            <a:off x="1973988" y="3290875"/>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6" name="Google Shape;386;p42"/>
          <p:cNvSpPr txBox="1"/>
          <p:nvPr>
            <p:ph idx="6" type="subTitle"/>
          </p:nvPr>
        </p:nvSpPr>
        <p:spPr>
          <a:xfrm>
            <a:off x="1973988" y="3699649"/>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87" name="Google Shape;387;p4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8" name="Google Shape;388;p4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9" name="Google Shape;389;p4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0" name="Google Shape;390;p4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1" name="Google Shape;391;p4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92" name="Google Shape;392;p42"/>
          <p:cNvSpPr txBox="1"/>
          <p:nvPr>
            <p:ph hasCustomPrompt="1" type="title"/>
          </p:nvPr>
        </p:nvSpPr>
        <p:spPr>
          <a:xfrm>
            <a:off x="733000" y="1114450"/>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3" name="Google Shape;393;p42"/>
          <p:cNvSpPr txBox="1"/>
          <p:nvPr>
            <p:ph hasCustomPrompt="1" idx="7" type="title"/>
          </p:nvPr>
        </p:nvSpPr>
        <p:spPr>
          <a:xfrm>
            <a:off x="733000" y="3503175"/>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4" name="Google Shape;394;p42"/>
          <p:cNvSpPr txBox="1"/>
          <p:nvPr>
            <p:ph hasCustomPrompt="1" idx="8" type="title"/>
          </p:nvPr>
        </p:nvSpPr>
        <p:spPr>
          <a:xfrm>
            <a:off x="4441002" y="2276488"/>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395" name="Shape 395"/>
        <p:cNvGrpSpPr/>
        <p:nvPr/>
      </p:nvGrpSpPr>
      <p:grpSpPr>
        <a:xfrm>
          <a:off x="0" y="0"/>
          <a:ext cx="0" cy="0"/>
          <a:chOff x="0" y="0"/>
          <a:chExt cx="0" cy="0"/>
        </a:xfrm>
      </p:grpSpPr>
      <p:sp>
        <p:nvSpPr>
          <p:cNvPr id="396" name="Google Shape;396;p43"/>
          <p:cNvSpPr txBox="1"/>
          <p:nvPr>
            <p:ph type="title"/>
          </p:nvPr>
        </p:nvSpPr>
        <p:spPr>
          <a:xfrm>
            <a:off x="803750" y="2040496"/>
            <a:ext cx="4087500" cy="673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7" name="Google Shape;397;p43"/>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398" name="Google Shape;398;p4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9" name="Google Shape;399;p4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400" name="Shape 400"/>
        <p:cNvGrpSpPr/>
        <p:nvPr/>
      </p:nvGrpSpPr>
      <p:grpSpPr>
        <a:xfrm>
          <a:off x="0" y="0"/>
          <a:ext cx="0" cy="0"/>
          <a:chOff x="0" y="0"/>
          <a:chExt cx="0" cy="0"/>
        </a:xfrm>
      </p:grpSpPr>
      <p:sp>
        <p:nvSpPr>
          <p:cNvPr id="401" name="Google Shape;401;p44"/>
          <p:cNvSpPr txBox="1"/>
          <p:nvPr>
            <p:ph type="title"/>
          </p:nvPr>
        </p:nvSpPr>
        <p:spPr>
          <a:xfrm>
            <a:off x="4490150" y="2047725"/>
            <a:ext cx="3364200" cy="62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402" name="Google Shape;402;p44"/>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403" name="Google Shape;403;p4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4" name="Google Shape;404;p4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405" name="Shape 405"/>
        <p:cNvGrpSpPr/>
        <p:nvPr/>
      </p:nvGrpSpPr>
      <p:grpSpPr>
        <a:xfrm>
          <a:off x="0" y="0"/>
          <a:ext cx="0" cy="0"/>
          <a:chOff x="0" y="0"/>
          <a:chExt cx="0" cy="0"/>
        </a:xfrm>
      </p:grpSpPr>
      <p:sp>
        <p:nvSpPr>
          <p:cNvPr id="406" name="Google Shape;406;p45"/>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07" name="Google Shape;407;p45"/>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08" name="Google Shape;408;p4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9" name="Google Shape;409;p4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0" name="Google Shape;410;p45"/>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411" name="Shape 411"/>
        <p:cNvGrpSpPr/>
        <p:nvPr/>
      </p:nvGrpSpPr>
      <p:grpSpPr>
        <a:xfrm>
          <a:off x="0" y="0"/>
          <a:ext cx="0" cy="0"/>
          <a:chOff x="0" y="0"/>
          <a:chExt cx="0" cy="0"/>
        </a:xfrm>
      </p:grpSpPr>
      <p:cxnSp>
        <p:nvCxnSpPr>
          <p:cNvPr id="412" name="Google Shape;412;p4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3" name="Google Shape;413;p4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4" name="Google Shape;414;p4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5" name="Google Shape;415;p4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6" name="Google Shape;416;p4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7" name="Google Shape;417;p4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18" name="Google Shape;418;p46"/>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19" name="Google Shape;419;p46"/>
          <p:cNvSpPr txBox="1"/>
          <p:nvPr>
            <p:ph idx="1" type="subTitle"/>
          </p:nvPr>
        </p:nvSpPr>
        <p:spPr>
          <a:xfrm>
            <a:off x="4525188"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20" name="Google Shape;420;p46"/>
          <p:cNvSpPr txBox="1"/>
          <p:nvPr>
            <p:ph idx="2" type="subTitle"/>
          </p:nvPr>
        </p:nvSpPr>
        <p:spPr>
          <a:xfrm>
            <a:off x="661213"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421" name="Shape 421"/>
        <p:cNvGrpSpPr/>
        <p:nvPr/>
      </p:nvGrpSpPr>
      <p:grpSpPr>
        <a:xfrm>
          <a:off x="0" y="0"/>
          <a:ext cx="0" cy="0"/>
          <a:chOff x="0" y="0"/>
          <a:chExt cx="0" cy="0"/>
        </a:xfrm>
      </p:grpSpPr>
      <p:sp>
        <p:nvSpPr>
          <p:cNvPr id="422" name="Google Shape;422;p47"/>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3" name="Google Shape;423;p47"/>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4" name="Google Shape;424;p47"/>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5" name="Google Shape;425;p47"/>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6" name="Google Shape;426;p47"/>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27" name="Google Shape;427;p4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28" name="Google Shape;428;p4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429" name="Shape 429"/>
        <p:cNvGrpSpPr/>
        <p:nvPr/>
      </p:nvGrpSpPr>
      <p:grpSpPr>
        <a:xfrm>
          <a:off x="0" y="0"/>
          <a:ext cx="0" cy="0"/>
          <a:chOff x="0" y="0"/>
          <a:chExt cx="0" cy="0"/>
        </a:xfrm>
      </p:grpSpPr>
      <p:sp>
        <p:nvSpPr>
          <p:cNvPr id="430" name="Google Shape;430;p48"/>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31" name="Google Shape;431;p48"/>
          <p:cNvSpPr txBox="1"/>
          <p:nvPr>
            <p:ph idx="1"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2" name="Google Shape;432;p48"/>
          <p:cNvSpPr txBox="1"/>
          <p:nvPr>
            <p:ph idx="2" type="subTitle"/>
          </p:nvPr>
        </p:nvSpPr>
        <p:spPr>
          <a:xfrm>
            <a:off x="350902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3" name="Google Shape;433;p48"/>
          <p:cNvSpPr txBox="1"/>
          <p:nvPr>
            <p:ph idx="3"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4" name="Google Shape;434;p48"/>
          <p:cNvSpPr txBox="1"/>
          <p:nvPr>
            <p:ph idx="4" type="subTitle"/>
          </p:nvPr>
        </p:nvSpPr>
        <p:spPr>
          <a:xfrm>
            <a:off x="953125" y="3814951"/>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5" name="Google Shape;435;p48"/>
          <p:cNvSpPr txBox="1"/>
          <p:nvPr>
            <p:ph idx="5"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6" name="Google Shape;436;p48"/>
          <p:cNvSpPr txBox="1"/>
          <p:nvPr>
            <p:ph idx="6" type="subTitle"/>
          </p:nvPr>
        </p:nvSpPr>
        <p:spPr>
          <a:xfrm>
            <a:off x="606487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37" name="Google Shape;437;p4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8" name="Google Shape;438;p4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9" name="Google Shape;439;p4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0" name="Google Shape;440;p4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41" name="Shape 441"/>
        <p:cNvGrpSpPr/>
        <p:nvPr/>
      </p:nvGrpSpPr>
      <p:grpSpPr>
        <a:xfrm>
          <a:off x="0" y="0"/>
          <a:ext cx="0" cy="0"/>
          <a:chOff x="0" y="0"/>
          <a:chExt cx="0" cy="0"/>
        </a:xfrm>
      </p:grpSpPr>
      <p:sp>
        <p:nvSpPr>
          <p:cNvPr id="442" name="Google Shape;442;p49"/>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443" name="Google Shape;443;p49"/>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44" name="Google Shape;444;p49"/>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b="1" lang="en" sz="11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dk2"/>
                </a:solidFill>
                <a:latin typeface="Montserrat"/>
                <a:ea typeface="Montserrat"/>
                <a:cs typeface="Montserrat"/>
                <a:sym typeface="Montserrat"/>
              </a:rPr>
              <a:t>, including icons by </a:t>
            </a:r>
            <a:r>
              <a:rPr b="1" lang="en" sz="11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dk2"/>
                </a:solidFill>
                <a:latin typeface="Montserrat"/>
                <a:ea typeface="Montserrat"/>
                <a:cs typeface="Montserrat"/>
                <a:sym typeface="Montserrat"/>
              </a:rPr>
              <a:t>, infographics &amp; images by </a:t>
            </a:r>
            <a:r>
              <a:rPr b="1" lang="en" sz="11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dk2"/>
              </a:solidFill>
              <a:latin typeface="Montserrat"/>
              <a:ea typeface="Montserrat"/>
              <a:cs typeface="Montserrat"/>
              <a:sym typeface="Montserrat"/>
            </a:endParaRPr>
          </a:p>
        </p:txBody>
      </p:sp>
      <p:cxnSp>
        <p:nvCxnSpPr>
          <p:cNvPr id="445" name="Google Shape;445;p4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6" name="Google Shape;446;p49"/>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7" name="Google Shape;447;p4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8" name="Google Shape;448;p49"/>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49"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1" name="Google Shape;451;p5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0" name="Google Shape;40;p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 name="Google Shape;41;p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452"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4" name="Google Shape;454;p5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5" name="Google Shape;455;p51"/>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56" name="Google Shape;456;p51"/>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457"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9" name="Google Shape;459;p5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0" name="Google Shape;460;p52"/>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46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3" name="Google Shape;463;p5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4" name="Google Shape;464;p5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5" name="Google Shape;465;p5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6" name="Google Shape;466;p5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7" name="Google Shape;467;p53"/>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 type="subTitle"/>
          </p:nvPr>
        </p:nvSpPr>
        <p:spPr>
          <a:xfrm>
            <a:off x="2247500" y="1433050"/>
            <a:ext cx="1838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44" name="Google Shape;44;p7"/>
          <p:cNvSpPr txBox="1"/>
          <p:nvPr>
            <p:ph idx="2" type="subTitle"/>
          </p:nvPr>
        </p:nvSpPr>
        <p:spPr>
          <a:xfrm>
            <a:off x="2247500" y="1790050"/>
            <a:ext cx="5160300" cy="27540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5" name="Google Shape;45;p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6" name="Google Shape;46;p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 name="Google Shape;47;p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1122500" y="1073000"/>
            <a:ext cx="6899100" cy="28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0" name="Google Shape;50;p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 name="Google Shape;51;p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 name="Google Shape;52;p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3" name="Google Shape;53;p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6" name="Google Shape;56;p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7" name="Google Shape;57;p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 name="Google Shape;58;p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10"/>
          <p:cNvSpPr txBox="1"/>
          <p:nvPr>
            <p:ph idx="1" type="body"/>
          </p:nvPr>
        </p:nvSpPr>
        <p:spPr>
          <a:xfrm>
            <a:off x="713225" y="441927"/>
            <a:ext cx="3557100" cy="9777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62" name="Google Shape;62;p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 name="Google Shape;63;p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 name="Google Shape;64;p1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theme" Target="../theme/theme1.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i="1" sz="3000">
                <a:solidFill>
                  <a:schemeClr val="dk1"/>
                </a:solidFill>
              </a:defRPr>
            </a:lvl2pPr>
            <a:lvl3pPr lvl="2">
              <a:spcBef>
                <a:spcPts val="0"/>
              </a:spcBef>
              <a:spcAft>
                <a:spcPts val="0"/>
              </a:spcAft>
              <a:buClr>
                <a:schemeClr val="dk1"/>
              </a:buClr>
              <a:buSzPts val="3000"/>
              <a:buNone/>
              <a:defRPr i="1" sz="3000">
                <a:solidFill>
                  <a:schemeClr val="dk1"/>
                </a:solidFill>
              </a:defRPr>
            </a:lvl3pPr>
            <a:lvl4pPr lvl="3">
              <a:spcBef>
                <a:spcPts val="0"/>
              </a:spcBef>
              <a:spcAft>
                <a:spcPts val="0"/>
              </a:spcAft>
              <a:buClr>
                <a:schemeClr val="dk1"/>
              </a:buClr>
              <a:buSzPts val="3000"/>
              <a:buNone/>
              <a:defRPr i="1" sz="3000">
                <a:solidFill>
                  <a:schemeClr val="dk1"/>
                </a:solidFill>
              </a:defRPr>
            </a:lvl4pPr>
            <a:lvl5pPr lvl="4">
              <a:spcBef>
                <a:spcPts val="0"/>
              </a:spcBef>
              <a:spcAft>
                <a:spcPts val="0"/>
              </a:spcAft>
              <a:buClr>
                <a:schemeClr val="dk1"/>
              </a:buClr>
              <a:buSzPts val="3000"/>
              <a:buNone/>
              <a:defRPr i="1" sz="3000">
                <a:solidFill>
                  <a:schemeClr val="dk1"/>
                </a:solidFill>
              </a:defRPr>
            </a:lvl5pPr>
            <a:lvl6pPr lvl="5">
              <a:spcBef>
                <a:spcPts val="0"/>
              </a:spcBef>
              <a:spcAft>
                <a:spcPts val="0"/>
              </a:spcAft>
              <a:buClr>
                <a:schemeClr val="dk1"/>
              </a:buClr>
              <a:buSzPts val="3000"/>
              <a:buNone/>
              <a:defRPr i="1" sz="3000">
                <a:solidFill>
                  <a:schemeClr val="dk1"/>
                </a:solidFill>
              </a:defRPr>
            </a:lvl6pPr>
            <a:lvl7pPr lvl="6">
              <a:spcBef>
                <a:spcPts val="0"/>
              </a:spcBef>
              <a:spcAft>
                <a:spcPts val="0"/>
              </a:spcAft>
              <a:buClr>
                <a:schemeClr val="dk1"/>
              </a:buClr>
              <a:buSzPts val="3000"/>
              <a:buNone/>
              <a:defRPr i="1" sz="3000">
                <a:solidFill>
                  <a:schemeClr val="dk1"/>
                </a:solidFill>
              </a:defRPr>
            </a:lvl7pPr>
            <a:lvl8pPr lvl="7">
              <a:spcBef>
                <a:spcPts val="0"/>
              </a:spcBef>
              <a:spcAft>
                <a:spcPts val="0"/>
              </a:spcAft>
              <a:buClr>
                <a:schemeClr val="dk1"/>
              </a:buClr>
              <a:buSzPts val="3000"/>
              <a:buNone/>
              <a:defRPr i="1" sz="3000">
                <a:solidFill>
                  <a:schemeClr val="dk1"/>
                </a:solidFill>
              </a:defRPr>
            </a:lvl8pPr>
            <a:lvl9pPr lvl="8">
              <a:spcBef>
                <a:spcPts val="0"/>
              </a:spcBef>
              <a:spcAft>
                <a:spcPts val="0"/>
              </a:spcAft>
              <a:buClr>
                <a:schemeClr val="dk1"/>
              </a:buClr>
              <a:buSzPts val="3000"/>
              <a:buNone/>
              <a:defRPr i="1" sz="3000">
                <a:solidFill>
                  <a:schemeClr val="dk1"/>
                </a:solidFil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0.xml"/><Relationship Id="rId3" Type="http://schemas.openxmlformats.org/officeDocument/2006/relationships/hyperlink" Target="https://github.com/orgs/59CRAWL/repositori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4"/>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059 CRAWL PSA Code Sprint 2023</a:t>
            </a:r>
            <a:endParaRPr/>
          </a:p>
        </p:txBody>
      </p:sp>
      <p:sp>
        <p:nvSpPr>
          <p:cNvPr id="473" name="Google Shape;473;p54"/>
          <p:cNvSpPr txBox="1"/>
          <p:nvPr>
            <p:ph idx="1" type="subTitle"/>
          </p:nvPr>
        </p:nvSpPr>
        <p:spPr>
          <a:xfrm>
            <a:off x="1040000" y="3377100"/>
            <a:ext cx="7064100" cy="4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Foo Chuan Shao, Sim Wang Lin, Raymond Harrison, Sean Ang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72"/>
                                        </p:tgtEl>
                                        <p:attrNameLst>
                                          <p:attrName>style.visibility</p:attrName>
                                        </p:attrNameLst>
                                      </p:cBhvr>
                                      <p:to>
                                        <p:strVal val="visible"/>
                                      </p:to>
                                    </p:set>
                                    <p:anim calcmode="lin" valueType="num">
                                      <p:cBhvr additive="base">
                                        <p:cTn dur="1000"/>
                                        <p:tgtEl>
                                          <p:spTgt spid="47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473"/>
                                        </p:tgtEl>
                                        <p:attrNameLst>
                                          <p:attrName>style.visibility</p:attrName>
                                        </p:attrNameLst>
                                      </p:cBhvr>
                                      <p:to>
                                        <p:strVal val="visible"/>
                                      </p:to>
                                    </p:set>
                                    <p:anim calcmode="lin" valueType="num">
                                      <p:cBhvr additive="base">
                                        <p:cTn dur="1000"/>
                                        <p:tgtEl>
                                          <p:spTgt spid="47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63"/>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 DEMO</a:t>
            </a:r>
            <a:endParaRPr/>
          </a:p>
        </p:txBody>
      </p:sp>
      <p:sp>
        <p:nvSpPr>
          <p:cNvPr id="547" name="Google Shape;547;p63"/>
          <p:cNvSpPr txBox="1"/>
          <p:nvPr/>
        </p:nvSpPr>
        <p:spPr>
          <a:xfrm>
            <a:off x="2254500" y="3797525"/>
            <a:ext cx="4635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Link to repo:</a:t>
            </a:r>
            <a:endParaRPr>
              <a:latin typeface="Montserrat"/>
              <a:ea typeface="Montserrat"/>
              <a:cs typeface="Montserrat"/>
              <a:sym typeface="Montserrat"/>
            </a:endParaRPr>
          </a:p>
          <a:p>
            <a:pPr indent="0" lvl="0" marL="0" rtl="0" algn="ctr">
              <a:spcBef>
                <a:spcPts val="0"/>
              </a:spcBef>
              <a:spcAft>
                <a:spcPts val="0"/>
              </a:spcAft>
              <a:buNone/>
            </a:pPr>
            <a:r>
              <a:rPr lang="en" u="sng">
                <a:solidFill>
                  <a:schemeClr val="hlink"/>
                </a:solidFill>
                <a:latin typeface="Montserrat"/>
                <a:ea typeface="Montserrat"/>
                <a:cs typeface="Montserrat"/>
                <a:sym typeface="Montserrat"/>
                <a:hlinkClick r:id="rId3"/>
              </a:rPr>
              <a:t>https://github.com/orgs/59CRAWL/repositories</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546"/>
                                        </p:tgtEl>
                                        <p:attrNameLst>
                                          <p:attrName>style.visibility</p:attrName>
                                        </p:attrNameLst>
                                      </p:cBhvr>
                                      <p:to>
                                        <p:strVal val="visible"/>
                                      </p:to>
                                    </p:set>
                                    <p:anim calcmode="lin" valueType="num">
                                      <p:cBhvr additive="base">
                                        <p:cTn dur="1000"/>
                                        <p:tgtEl>
                                          <p:spTgt spid="54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5"/>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Executive Summary</a:t>
            </a:r>
            <a:endParaRPr/>
          </a:p>
        </p:txBody>
      </p:sp>
      <p:sp>
        <p:nvSpPr>
          <p:cNvPr id="479" name="Google Shape;479;p55"/>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Problem statement: How can digital solutions powered by data and AI optimize demand and supply to increase resilience of the port amidst global disruptions and risks?</a:t>
            </a:r>
            <a:endParaRPr sz="1400"/>
          </a:p>
          <a:p>
            <a:pPr indent="-317500" lvl="0" marL="457200" rtl="0" algn="l">
              <a:spcBef>
                <a:spcPts val="0"/>
              </a:spcBef>
              <a:spcAft>
                <a:spcPts val="0"/>
              </a:spcAft>
              <a:buSzPts val="1400"/>
              <a:buChar char="●"/>
            </a:pPr>
            <a:r>
              <a:rPr lang="en" sz="1400"/>
              <a:t>In the face of increasing global disruptions and risks, leveraging machine learning and advanced algorithms presents a transformative opportunity to enhance the resilience of our port operations. By harnessing the power of data and AI, we can optimize demand and supply dynamics, ensuring efficient resource allocation, minimizing disruptions, and fortifying our ability to adapt in an ever-changing environment. This strategic approach promises to bolster the port's competitiveness, reliability, and sustainability, ultimately safeguarding its vital role in global trade.</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56"/>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Product</a:t>
            </a:r>
            <a:endParaRPr/>
          </a:p>
        </p:txBody>
      </p:sp>
      <p:sp>
        <p:nvSpPr>
          <p:cNvPr id="485" name="Google Shape;485;p56"/>
          <p:cNvSpPr txBox="1"/>
          <p:nvPr>
            <p:ph idx="1" type="body"/>
          </p:nvPr>
        </p:nvSpPr>
        <p:spPr>
          <a:xfrm>
            <a:off x="713250" y="1272925"/>
            <a:ext cx="4668000" cy="3295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We understand that demand-supply management within the port ecosystem of PSA is crucial for its efficiency; therefore we have come up with a solution that manages the sources of this problem</a:t>
            </a:r>
            <a:endParaRPr sz="1400"/>
          </a:p>
          <a:p>
            <a:pPr indent="-317500" lvl="0" marL="457200" rtl="0" algn="l">
              <a:spcBef>
                <a:spcPts val="0"/>
              </a:spcBef>
              <a:spcAft>
                <a:spcPts val="0"/>
              </a:spcAft>
              <a:buSzPts val="1400"/>
              <a:buChar char="●"/>
            </a:pPr>
            <a:r>
              <a:rPr lang="en" sz="1400"/>
              <a:t>Container vessels get delayed, and berth timings get thrown off. To know the chances of these instances happening, we employ ML to determine when a ship is likely to be delayed</a:t>
            </a:r>
            <a:endParaRPr sz="1400"/>
          </a:p>
          <a:p>
            <a:pPr indent="-317500" lvl="0" marL="457200" rtl="0" algn="l">
              <a:spcBef>
                <a:spcPts val="0"/>
              </a:spcBef>
              <a:spcAft>
                <a:spcPts val="0"/>
              </a:spcAft>
              <a:buSzPts val="1400"/>
              <a:buChar char="●"/>
            </a:pPr>
            <a:r>
              <a:rPr lang="en" sz="1400"/>
              <a:t>The algorithm developed also allows the plotting of ship routes when the ship gets delayed to maximise the efficiency of the port</a:t>
            </a:r>
            <a:endParaRPr sz="1400"/>
          </a:p>
        </p:txBody>
      </p:sp>
      <p:pic>
        <p:nvPicPr>
          <p:cNvPr id="486" name="Google Shape;486;p56"/>
          <p:cNvPicPr preferRelativeResize="0"/>
          <p:nvPr/>
        </p:nvPicPr>
        <p:blipFill>
          <a:blip r:embed="rId3">
            <a:alphaModFix/>
          </a:blip>
          <a:stretch>
            <a:fillRect/>
          </a:stretch>
        </p:blipFill>
        <p:spPr>
          <a:xfrm>
            <a:off x="5563074" y="613000"/>
            <a:ext cx="2551600" cy="3917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7"/>
          <p:cNvSpPr txBox="1"/>
          <p:nvPr>
            <p:ph type="title"/>
          </p:nvPr>
        </p:nvSpPr>
        <p:spPr>
          <a:xfrm>
            <a:off x="24466" y="248125"/>
            <a:ext cx="5295600" cy="50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 for Training AI</a:t>
            </a:r>
            <a:endParaRPr/>
          </a:p>
        </p:txBody>
      </p:sp>
      <p:pic>
        <p:nvPicPr>
          <p:cNvPr id="492" name="Google Shape;492;p57"/>
          <p:cNvPicPr preferRelativeResize="0"/>
          <p:nvPr/>
        </p:nvPicPr>
        <p:blipFill rotWithShape="1">
          <a:blip r:embed="rId3">
            <a:alphaModFix/>
          </a:blip>
          <a:srcRect b="0" l="2629" r="0" t="0"/>
          <a:stretch/>
        </p:blipFill>
        <p:spPr>
          <a:xfrm>
            <a:off x="173951" y="877838"/>
            <a:ext cx="7397893" cy="1829630"/>
          </a:xfrm>
          <a:prstGeom prst="rect">
            <a:avLst/>
          </a:prstGeom>
          <a:noFill/>
          <a:ln>
            <a:noFill/>
          </a:ln>
        </p:spPr>
      </p:pic>
      <p:sp>
        <p:nvSpPr>
          <p:cNvPr id="493" name="Google Shape;493;p57"/>
          <p:cNvSpPr/>
          <p:nvPr/>
        </p:nvSpPr>
        <p:spPr>
          <a:xfrm>
            <a:off x="114850" y="837252"/>
            <a:ext cx="4160700" cy="1968600"/>
          </a:xfrm>
          <a:prstGeom prst="rect">
            <a:avLst/>
          </a:prstGeom>
          <a:noFill/>
          <a:ln cap="flat" cmpd="sng" w="2857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494" name="Google Shape;494;p57"/>
          <p:cNvSpPr txBox="1"/>
          <p:nvPr/>
        </p:nvSpPr>
        <p:spPr>
          <a:xfrm>
            <a:off x="690165" y="2872710"/>
            <a:ext cx="301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69138"/>
                </a:solidFill>
                <a:latin typeface="Montserrat"/>
                <a:ea typeface="Montserrat"/>
                <a:cs typeface="Montserrat"/>
                <a:sym typeface="Montserrat"/>
              </a:rPr>
              <a:t>Collected Data from CMA CGM</a:t>
            </a:r>
            <a:endParaRPr>
              <a:solidFill>
                <a:srgbClr val="E69138"/>
              </a:solidFill>
              <a:latin typeface="Montserrat"/>
              <a:ea typeface="Montserrat"/>
              <a:cs typeface="Montserrat"/>
              <a:sym typeface="Montserrat"/>
            </a:endParaRPr>
          </a:p>
        </p:txBody>
      </p:sp>
      <p:sp>
        <p:nvSpPr>
          <p:cNvPr id="495" name="Google Shape;495;p57"/>
          <p:cNvSpPr/>
          <p:nvPr/>
        </p:nvSpPr>
        <p:spPr>
          <a:xfrm>
            <a:off x="4333603" y="837150"/>
            <a:ext cx="3270900" cy="1968600"/>
          </a:xfrm>
          <a:prstGeom prst="rect">
            <a:avLst/>
          </a:prstGeom>
          <a:noFill/>
          <a:ln cap="flat" cmpd="sng" w="2857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496" name="Google Shape;496;p57"/>
          <p:cNvSpPr txBox="1"/>
          <p:nvPr/>
        </p:nvSpPr>
        <p:spPr>
          <a:xfrm>
            <a:off x="5123197" y="2851875"/>
            <a:ext cx="169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B5394"/>
                </a:solidFill>
                <a:latin typeface="Montserrat"/>
                <a:ea typeface="Montserrat"/>
                <a:cs typeface="Montserrat"/>
                <a:sym typeface="Montserrat"/>
              </a:rPr>
              <a:t>Mocked Data</a:t>
            </a:r>
            <a:endParaRPr>
              <a:solidFill>
                <a:srgbClr val="0B5394"/>
              </a:solidFill>
              <a:latin typeface="Montserrat"/>
              <a:ea typeface="Montserrat"/>
              <a:cs typeface="Montserrat"/>
              <a:sym typeface="Montserrat"/>
            </a:endParaRPr>
          </a:p>
        </p:txBody>
      </p:sp>
      <p:sp>
        <p:nvSpPr>
          <p:cNvPr id="497" name="Google Shape;497;p57"/>
          <p:cNvSpPr txBox="1"/>
          <p:nvPr/>
        </p:nvSpPr>
        <p:spPr>
          <a:xfrm>
            <a:off x="213275" y="3339750"/>
            <a:ext cx="71532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ontserrat"/>
                <a:ea typeface="Montserrat"/>
                <a:cs typeface="Montserrat"/>
                <a:sym typeface="Montserrat"/>
              </a:rPr>
              <a:t>Mocked Weather: </a:t>
            </a:r>
            <a:r>
              <a:rPr lang="en" sz="1300">
                <a:latin typeface="Montserrat"/>
                <a:ea typeface="Montserrat"/>
                <a:cs typeface="Montserrat"/>
                <a:sym typeface="Montserrat"/>
              </a:rPr>
              <a:t>30% Wet, 70% Dry</a:t>
            </a:r>
            <a:endParaRPr sz="1300">
              <a:latin typeface="Montserrat"/>
              <a:ea typeface="Montserrat"/>
              <a:cs typeface="Montserrat"/>
              <a:sym typeface="Montserrat"/>
            </a:endParaRPr>
          </a:p>
          <a:p>
            <a:pPr indent="0" lvl="0" marL="0" rtl="0" algn="l">
              <a:spcBef>
                <a:spcPts val="0"/>
              </a:spcBef>
              <a:spcAft>
                <a:spcPts val="0"/>
              </a:spcAft>
              <a:buNone/>
            </a:pPr>
            <a:r>
              <a:rPr b="1" lang="en" sz="1300">
                <a:latin typeface="Montserrat"/>
                <a:ea typeface="Montserrat"/>
                <a:cs typeface="Montserrat"/>
                <a:sym typeface="Montserrat"/>
              </a:rPr>
              <a:t>Mocked Delay:</a:t>
            </a:r>
            <a:r>
              <a:rPr lang="en" sz="1300">
                <a:latin typeface="Montserrat"/>
                <a:ea typeface="Montserrat"/>
                <a:cs typeface="Montserrat"/>
                <a:sym typeface="Montserrat"/>
              </a:rPr>
              <a:t> 20% delay, 80% on time. </a:t>
            </a:r>
            <a:r>
              <a:rPr lang="en" sz="1300">
                <a:latin typeface="Montserrat"/>
                <a:ea typeface="Montserrat"/>
                <a:cs typeface="Montserrat"/>
                <a:sym typeface="Montserrat"/>
              </a:rPr>
              <a:t>Amongst</a:t>
            </a:r>
            <a:r>
              <a:rPr lang="en" sz="1300">
                <a:latin typeface="Montserrat"/>
                <a:ea typeface="Montserrat"/>
                <a:cs typeface="Montserrat"/>
                <a:sym typeface="Montserrat"/>
              </a:rPr>
              <a:t> all the delayed entry, 70% happens during wet weather</a:t>
            </a:r>
            <a:endParaRPr sz="1300">
              <a:latin typeface="Montserrat"/>
              <a:ea typeface="Montserrat"/>
              <a:cs typeface="Montserrat"/>
              <a:sym typeface="Montserrat"/>
            </a:endParaRPr>
          </a:p>
          <a:p>
            <a:pPr indent="0" lvl="0" marL="0" rtl="0" algn="l">
              <a:spcBef>
                <a:spcPts val="0"/>
              </a:spcBef>
              <a:spcAft>
                <a:spcPts val="0"/>
              </a:spcAft>
              <a:buNone/>
            </a:pPr>
            <a:r>
              <a:rPr b="1" lang="en" sz="1300">
                <a:latin typeface="Montserrat"/>
                <a:ea typeface="Montserrat"/>
                <a:cs typeface="Montserrat"/>
                <a:sym typeface="Montserrat"/>
              </a:rPr>
              <a:t>Mocked Cargo Volume/hour:</a:t>
            </a:r>
            <a:r>
              <a:rPr lang="en" sz="1300">
                <a:latin typeface="Montserrat"/>
                <a:ea typeface="Montserrat"/>
                <a:cs typeface="Montserrat"/>
                <a:sym typeface="Montserrat"/>
              </a:rPr>
              <a:t> </a:t>
            </a:r>
            <a:r>
              <a:rPr lang="en" sz="1300">
                <a:latin typeface="Montserrat"/>
                <a:ea typeface="Montserrat"/>
                <a:cs typeface="Montserrat"/>
                <a:sym typeface="Montserrat"/>
              </a:rPr>
              <a:t>Normal</a:t>
            </a:r>
            <a:r>
              <a:rPr lang="en" sz="1300">
                <a:latin typeface="Montserrat"/>
                <a:ea typeface="Montserrat"/>
                <a:cs typeface="Montserrat"/>
                <a:sym typeface="Montserrat"/>
              </a:rPr>
              <a:t> distribution. For on time: N(20, 1) for delayed: N(23, 1)</a:t>
            </a:r>
            <a:endParaRPr sz="1300">
              <a:latin typeface="Montserrat"/>
              <a:ea typeface="Montserrat"/>
              <a:cs typeface="Montserrat"/>
              <a:sym typeface="Montserrat"/>
            </a:endParaRPr>
          </a:p>
          <a:p>
            <a:pPr indent="0" lvl="0" marL="0" rtl="0" algn="l">
              <a:spcBef>
                <a:spcPts val="0"/>
              </a:spcBef>
              <a:spcAft>
                <a:spcPts val="0"/>
              </a:spcAft>
              <a:buNone/>
            </a:pPr>
            <a:r>
              <a:rPr b="1" lang="en" sz="1300">
                <a:latin typeface="Montserrat"/>
                <a:ea typeface="Montserrat"/>
                <a:cs typeface="Montserrat"/>
                <a:sym typeface="Montserrat"/>
              </a:rPr>
              <a:t>Mocked Duration: </a:t>
            </a:r>
            <a:r>
              <a:rPr lang="en" sz="1300">
                <a:latin typeface="Montserrat"/>
                <a:ea typeface="Montserrat"/>
                <a:cs typeface="Montserrat"/>
                <a:sym typeface="Montserrat"/>
              </a:rPr>
              <a:t>On Time: </a:t>
            </a:r>
            <a:r>
              <a:rPr lang="en" sz="1300">
                <a:solidFill>
                  <a:schemeClr val="dk1"/>
                </a:solidFill>
                <a:latin typeface="Montserrat"/>
                <a:ea typeface="Montserrat"/>
                <a:cs typeface="Montserrat"/>
                <a:sym typeface="Montserrat"/>
              </a:rPr>
              <a:t>± 5 minutes of Expected Duration. Delayed: + 30 to 120 minutes of Expected Duration</a:t>
            </a:r>
            <a:endParaRPr sz="13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8"/>
          <p:cNvSpPr txBox="1"/>
          <p:nvPr>
            <p:ph type="title"/>
          </p:nvPr>
        </p:nvSpPr>
        <p:spPr>
          <a:xfrm>
            <a:off x="327675" y="408100"/>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ML Model Architecture:</a:t>
            </a:r>
            <a:endParaRPr sz="2300"/>
          </a:p>
        </p:txBody>
      </p:sp>
      <p:pic>
        <p:nvPicPr>
          <p:cNvPr id="503" name="Google Shape;503;p58"/>
          <p:cNvPicPr preferRelativeResize="0"/>
          <p:nvPr/>
        </p:nvPicPr>
        <p:blipFill>
          <a:blip r:embed="rId3">
            <a:alphaModFix/>
          </a:blip>
          <a:stretch>
            <a:fillRect/>
          </a:stretch>
        </p:blipFill>
        <p:spPr>
          <a:xfrm>
            <a:off x="275450" y="1108148"/>
            <a:ext cx="3369950" cy="3206826"/>
          </a:xfrm>
          <a:prstGeom prst="rect">
            <a:avLst/>
          </a:prstGeom>
          <a:noFill/>
          <a:ln>
            <a:noFill/>
          </a:ln>
        </p:spPr>
      </p:pic>
      <p:sp>
        <p:nvSpPr>
          <p:cNvPr id="504" name="Google Shape;504;p58"/>
          <p:cNvSpPr txBox="1"/>
          <p:nvPr/>
        </p:nvSpPr>
        <p:spPr>
          <a:xfrm>
            <a:off x="3880200" y="1017725"/>
            <a:ext cx="464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ontserrat"/>
                <a:ea typeface="Montserrat"/>
                <a:cs typeface="Montserrat"/>
                <a:sym typeface="Montserrat"/>
              </a:rPr>
              <a:t>Support Vector Machine Confusion Matrix:</a:t>
            </a:r>
            <a:endParaRPr b="1">
              <a:latin typeface="Montserrat"/>
              <a:ea typeface="Montserrat"/>
              <a:cs typeface="Montserrat"/>
              <a:sym typeface="Montserrat"/>
            </a:endParaRPr>
          </a:p>
        </p:txBody>
      </p:sp>
      <p:graphicFrame>
        <p:nvGraphicFramePr>
          <p:cNvPr id="505" name="Google Shape;505;p58"/>
          <p:cNvGraphicFramePr/>
          <p:nvPr/>
        </p:nvGraphicFramePr>
        <p:xfrm>
          <a:off x="4049275" y="1454850"/>
          <a:ext cx="3000000" cy="3000000"/>
        </p:xfrm>
        <a:graphic>
          <a:graphicData uri="http://schemas.openxmlformats.org/drawingml/2006/table">
            <a:tbl>
              <a:tblPr>
                <a:noFill/>
                <a:tableStyleId>{DD6F3FA4-B5EF-46F1-B127-C444A151E7B9}</a:tableStyleId>
              </a:tblPr>
              <a:tblGrid>
                <a:gridCol w="881625"/>
                <a:gridCol w="881625"/>
              </a:tblGrid>
              <a:tr h="391075">
                <a:tc>
                  <a:txBody>
                    <a:bodyPr/>
                    <a:lstStyle/>
                    <a:p>
                      <a:pPr indent="0" lvl="0" marL="0" rtl="0" algn="l">
                        <a:spcBef>
                          <a:spcPts val="0"/>
                        </a:spcBef>
                        <a:spcAft>
                          <a:spcPts val="0"/>
                        </a:spcAft>
                        <a:buNone/>
                      </a:pPr>
                      <a:r>
                        <a:rPr lang="en" sz="1100"/>
                        <a:t>TP = 174</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100"/>
                        <a:t>FN = 4</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32825">
                <a:tc>
                  <a:txBody>
                    <a:bodyPr/>
                    <a:lstStyle/>
                    <a:p>
                      <a:pPr indent="0" lvl="0" marL="0" rtl="0" algn="l">
                        <a:spcBef>
                          <a:spcPts val="0"/>
                        </a:spcBef>
                        <a:spcAft>
                          <a:spcPts val="0"/>
                        </a:spcAft>
                        <a:buNone/>
                      </a:pPr>
                      <a:r>
                        <a:rPr lang="en" sz="1100"/>
                        <a:t>FN = 12</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100"/>
                        <a:t>TN = 31</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506" name="Google Shape;506;p58"/>
          <p:cNvSpPr txBox="1"/>
          <p:nvPr/>
        </p:nvSpPr>
        <p:spPr>
          <a:xfrm>
            <a:off x="5939250" y="1517825"/>
            <a:ext cx="2739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ontserrat"/>
                <a:ea typeface="Montserrat"/>
                <a:cs typeface="Montserrat"/>
                <a:sym typeface="Montserrat"/>
              </a:rPr>
              <a:t>SVM able to Predict 31 Out of 43 Delayed Ships!</a:t>
            </a:r>
            <a:endParaRPr sz="1200">
              <a:latin typeface="Montserrat"/>
              <a:ea typeface="Montserrat"/>
              <a:cs typeface="Montserrat"/>
              <a:sym typeface="Montserrat"/>
            </a:endParaRPr>
          </a:p>
        </p:txBody>
      </p:sp>
      <p:sp>
        <p:nvSpPr>
          <p:cNvPr id="507" name="Google Shape;507;p58"/>
          <p:cNvSpPr txBox="1"/>
          <p:nvPr/>
        </p:nvSpPr>
        <p:spPr>
          <a:xfrm>
            <a:off x="3880200" y="2371650"/>
            <a:ext cx="464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ontserrat"/>
                <a:ea typeface="Montserrat"/>
                <a:cs typeface="Montserrat"/>
                <a:sym typeface="Montserrat"/>
              </a:rPr>
              <a:t>On Time Linear Regression:</a:t>
            </a:r>
            <a:endParaRPr b="1">
              <a:latin typeface="Montserrat"/>
              <a:ea typeface="Montserrat"/>
              <a:cs typeface="Montserrat"/>
              <a:sym typeface="Montserrat"/>
            </a:endParaRPr>
          </a:p>
        </p:txBody>
      </p:sp>
      <p:sp>
        <p:nvSpPr>
          <p:cNvPr id="508" name="Google Shape;508;p58"/>
          <p:cNvSpPr txBox="1"/>
          <p:nvPr/>
        </p:nvSpPr>
        <p:spPr>
          <a:xfrm>
            <a:off x="3920950" y="2695675"/>
            <a:ext cx="4137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ontserrat"/>
                <a:ea typeface="Montserrat"/>
                <a:cs typeface="Montserrat"/>
                <a:sym typeface="Montserrat"/>
              </a:rPr>
              <a:t>RMSE = 0.048 hours</a:t>
            </a:r>
            <a:endParaRPr sz="1200">
              <a:latin typeface="Montserrat"/>
              <a:ea typeface="Montserrat"/>
              <a:cs typeface="Montserrat"/>
              <a:sym typeface="Montserrat"/>
            </a:endParaRPr>
          </a:p>
          <a:p>
            <a:pPr indent="0" lvl="0" marL="0" rtl="0" algn="l">
              <a:spcBef>
                <a:spcPts val="0"/>
              </a:spcBef>
              <a:spcAft>
                <a:spcPts val="0"/>
              </a:spcAft>
              <a:buNone/>
            </a:pPr>
            <a:r>
              <a:rPr lang="en" sz="1200">
                <a:latin typeface="Montserrat"/>
                <a:ea typeface="Montserrat"/>
                <a:cs typeface="Montserrat"/>
                <a:sym typeface="Montserrat"/>
              </a:rPr>
              <a:t>Model able to predict departure time of on time ships accurate to 2.9 minutes on average!</a:t>
            </a:r>
            <a:endParaRPr sz="1200">
              <a:latin typeface="Montserrat"/>
              <a:ea typeface="Montserrat"/>
              <a:cs typeface="Montserrat"/>
              <a:sym typeface="Montserrat"/>
            </a:endParaRPr>
          </a:p>
        </p:txBody>
      </p:sp>
      <p:sp>
        <p:nvSpPr>
          <p:cNvPr id="509" name="Google Shape;509;p58"/>
          <p:cNvSpPr txBox="1"/>
          <p:nvPr/>
        </p:nvSpPr>
        <p:spPr>
          <a:xfrm>
            <a:off x="3920950" y="3483850"/>
            <a:ext cx="464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ontserrat"/>
                <a:ea typeface="Montserrat"/>
                <a:cs typeface="Montserrat"/>
                <a:sym typeface="Montserrat"/>
              </a:rPr>
              <a:t>Delayed </a:t>
            </a:r>
            <a:r>
              <a:rPr b="1" lang="en">
                <a:latin typeface="Montserrat"/>
                <a:ea typeface="Montserrat"/>
                <a:cs typeface="Montserrat"/>
                <a:sym typeface="Montserrat"/>
              </a:rPr>
              <a:t>Linear Regression:</a:t>
            </a:r>
            <a:endParaRPr b="1">
              <a:latin typeface="Montserrat"/>
              <a:ea typeface="Montserrat"/>
              <a:cs typeface="Montserrat"/>
              <a:sym typeface="Montserrat"/>
            </a:endParaRPr>
          </a:p>
        </p:txBody>
      </p:sp>
      <p:sp>
        <p:nvSpPr>
          <p:cNvPr id="510" name="Google Shape;510;p58"/>
          <p:cNvSpPr txBox="1"/>
          <p:nvPr/>
        </p:nvSpPr>
        <p:spPr>
          <a:xfrm>
            <a:off x="3961700" y="3807875"/>
            <a:ext cx="4137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ontserrat"/>
                <a:ea typeface="Montserrat"/>
                <a:cs typeface="Montserrat"/>
                <a:sym typeface="Montserrat"/>
              </a:rPr>
              <a:t>RMSE = 0.51hours</a:t>
            </a:r>
            <a:endParaRPr sz="1200">
              <a:latin typeface="Montserrat"/>
              <a:ea typeface="Montserrat"/>
              <a:cs typeface="Montserrat"/>
              <a:sym typeface="Montserrat"/>
            </a:endParaRPr>
          </a:p>
          <a:p>
            <a:pPr indent="0" lvl="0" marL="0" rtl="0" algn="l">
              <a:spcBef>
                <a:spcPts val="0"/>
              </a:spcBef>
              <a:spcAft>
                <a:spcPts val="0"/>
              </a:spcAft>
              <a:buNone/>
            </a:pPr>
            <a:r>
              <a:rPr lang="en" sz="1200">
                <a:latin typeface="Montserrat"/>
                <a:ea typeface="Montserrat"/>
                <a:cs typeface="Montserrat"/>
                <a:sym typeface="Montserrat"/>
              </a:rPr>
              <a:t>Model able to predict departure time of delayed ships accurate to 30.6 minutes on average!</a:t>
            </a:r>
            <a:endParaRPr sz="1200">
              <a:latin typeface="Montserrat"/>
              <a:ea typeface="Montserrat"/>
              <a:cs typeface="Montserrat"/>
              <a:sym typeface="Montserrat"/>
            </a:endParaRPr>
          </a:p>
        </p:txBody>
      </p:sp>
      <p:sp>
        <p:nvSpPr>
          <p:cNvPr id="511" name="Google Shape;511;p58"/>
          <p:cNvSpPr txBox="1"/>
          <p:nvPr>
            <p:ph type="title"/>
          </p:nvPr>
        </p:nvSpPr>
        <p:spPr>
          <a:xfrm>
            <a:off x="3920950" y="408100"/>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ML model performance</a:t>
            </a:r>
            <a:endParaRPr sz="2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5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ChatAI LLaMA</a:t>
            </a:r>
            <a:endParaRPr/>
          </a:p>
        </p:txBody>
      </p:sp>
      <p:pic>
        <p:nvPicPr>
          <p:cNvPr id="517" name="Google Shape;517;p59"/>
          <p:cNvPicPr preferRelativeResize="0"/>
          <p:nvPr/>
        </p:nvPicPr>
        <p:blipFill>
          <a:blip r:embed="rId3">
            <a:alphaModFix/>
          </a:blip>
          <a:stretch>
            <a:fillRect/>
          </a:stretch>
        </p:blipFill>
        <p:spPr>
          <a:xfrm>
            <a:off x="5486925" y="1049663"/>
            <a:ext cx="3044175" cy="3044175"/>
          </a:xfrm>
          <a:prstGeom prst="rect">
            <a:avLst/>
          </a:prstGeom>
          <a:noFill/>
          <a:ln>
            <a:noFill/>
          </a:ln>
        </p:spPr>
      </p:pic>
      <p:sp>
        <p:nvSpPr>
          <p:cNvPr id="518" name="Google Shape;518;p5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solidFill>
                  <a:schemeClr val="dk1"/>
                </a:solidFill>
              </a:rPr>
              <a:t>The AI space in today’s world largely revolves around increasing productivity of its users such as CoPilots</a:t>
            </a:r>
            <a:endParaRPr>
              <a:solidFill>
                <a:schemeClr val="dk1"/>
              </a:solidFill>
            </a:endParaRPr>
          </a:p>
          <a:p>
            <a:pPr indent="-317500" lvl="0" marL="457200" rtl="0" algn="l">
              <a:spcBef>
                <a:spcPts val="0"/>
              </a:spcBef>
              <a:spcAft>
                <a:spcPts val="0"/>
              </a:spcAft>
              <a:buSzPts val="1400"/>
              <a:buChar char="●"/>
            </a:pPr>
            <a:r>
              <a:rPr lang="en">
                <a:solidFill>
                  <a:schemeClr val="dk1"/>
                </a:solidFill>
              </a:rPr>
              <a:t>We have decided to also integrate this into our solution utilising ChatAI LLaMA </a:t>
            </a:r>
            <a:endParaRPr/>
          </a:p>
          <a:p>
            <a:pPr indent="0" lvl="0" marL="0" rtl="0" algn="l">
              <a:spcBef>
                <a:spcPts val="1000"/>
              </a:spcBef>
              <a:spcAft>
                <a:spcPts val="10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0"/>
          <p:cNvSpPr txBox="1"/>
          <p:nvPr>
            <p:ph type="title"/>
          </p:nvPr>
        </p:nvSpPr>
        <p:spPr>
          <a:xfrm>
            <a:off x="698400" y="467250"/>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a:t>
            </a:r>
            <a:endParaRPr/>
          </a:p>
        </p:txBody>
      </p:sp>
      <p:sp>
        <p:nvSpPr>
          <p:cNvPr id="524" name="Google Shape;524;p60"/>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Given the timings and coordinates of shipping routes, optimization of these were also imperative to tackling the problem statement</a:t>
            </a:r>
            <a:endParaRPr/>
          </a:p>
          <a:p>
            <a:pPr indent="-317500" lvl="0" marL="457200" rtl="0" algn="l">
              <a:spcBef>
                <a:spcPts val="0"/>
              </a:spcBef>
              <a:spcAft>
                <a:spcPts val="0"/>
              </a:spcAft>
              <a:buSzPts val="1400"/>
              <a:buChar char="●"/>
            </a:pPr>
            <a:r>
              <a:rPr lang="en"/>
              <a:t>Developed an algorithm to optimize the port efficiency taking delayed vessels into account</a:t>
            </a:r>
            <a:endParaRPr/>
          </a:p>
        </p:txBody>
      </p:sp>
      <p:pic>
        <p:nvPicPr>
          <p:cNvPr id="525" name="Google Shape;525;p60"/>
          <p:cNvPicPr preferRelativeResize="0"/>
          <p:nvPr/>
        </p:nvPicPr>
        <p:blipFill rotWithShape="1">
          <a:blip r:embed="rId3">
            <a:alphaModFix/>
          </a:blip>
          <a:srcRect b="0" l="11294" r="11294" t="0"/>
          <a:stretch/>
        </p:blipFill>
        <p:spPr>
          <a:xfrm>
            <a:off x="5528900" y="1480850"/>
            <a:ext cx="2845775" cy="2181801"/>
          </a:xfrm>
          <a:prstGeom prst="rect">
            <a:avLst/>
          </a:prstGeom>
          <a:noFill/>
          <a:ln cap="flat" cmpd="sng" w="28575">
            <a:solidFill>
              <a:schemeClr val="accent1"/>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1"/>
          <p:cNvSpPr txBox="1"/>
          <p:nvPr>
            <p:ph idx="1" type="subTitle"/>
          </p:nvPr>
        </p:nvSpPr>
        <p:spPr>
          <a:xfrm>
            <a:off x="895950" y="1682000"/>
            <a:ext cx="4570500" cy="2379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Backend was done using Python Flask</a:t>
            </a:r>
            <a:endParaRPr/>
          </a:p>
          <a:p>
            <a:pPr indent="-317500" lvl="0" marL="457200" rtl="0" algn="l">
              <a:spcBef>
                <a:spcPts val="0"/>
              </a:spcBef>
              <a:spcAft>
                <a:spcPts val="0"/>
              </a:spcAft>
              <a:buSzPts val="1400"/>
              <a:buChar char="●"/>
            </a:pPr>
            <a:r>
              <a:rPr lang="en"/>
              <a:t>Accepts HTTP requests with CSV file and processes the data using ML model and Algorithm</a:t>
            </a:r>
            <a:endParaRPr/>
          </a:p>
          <a:p>
            <a:pPr indent="-317500" lvl="0" marL="457200" rtl="0" algn="l">
              <a:spcBef>
                <a:spcPts val="0"/>
              </a:spcBef>
              <a:spcAft>
                <a:spcPts val="0"/>
              </a:spcAft>
              <a:buSzPts val="1400"/>
              <a:buChar char="●"/>
            </a:pPr>
            <a:r>
              <a:rPr lang="en"/>
              <a:t>Returns processed data in JSON format as HTTP response</a:t>
            </a:r>
            <a:endParaRPr/>
          </a:p>
        </p:txBody>
      </p:sp>
      <p:sp>
        <p:nvSpPr>
          <p:cNvPr id="531" name="Google Shape;531;p61"/>
          <p:cNvSpPr txBox="1"/>
          <p:nvPr>
            <p:ph type="title"/>
          </p:nvPr>
        </p:nvSpPr>
        <p:spPr>
          <a:xfrm>
            <a:off x="698400" y="467250"/>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Backend</a:t>
            </a:r>
            <a:endParaRPr/>
          </a:p>
        </p:txBody>
      </p:sp>
      <p:pic>
        <p:nvPicPr>
          <p:cNvPr id="532" name="Google Shape;532;p61"/>
          <p:cNvPicPr preferRelativeResize="0"/>
          <p:nvPr/>
        </p:nvPicPr>
        <p:blipFill>
          <a:blip r:embed="rId3">
            <a:alphaModFix/>
          </a:blip>
          <a:stretch>
            <a:fillRect/>
          </a:stretch>
        </p:blipFill>
        <p:spPr>
          <a:xfrm>
            <a:off x="5577450" y="653975"/>
            <a:ext cx="3372750" cy="188658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62"/>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Frontend was done using NextJS</a:t>
            </a:r>
            <a:endParaRPr/>
          </a:p>
          <a:p>
            <a:pPr indent="-317500" lvl="0" marL="457200" rtl="0" algn="l">
              <a:spcBef>
                <a:spcPts val="0"/>
              </a:spcBef>
              <a:spcAft>
                <a:spcPts val="0"/>
              </a:spcAft>
              <a:buSzPts val="1400"/>
              <a:buChar char="●"/>
            </a:pPr>
            <a:r>
              <a:rPr lang="en"/>
              <a:t>Takes in a CSV file and allows the user to:</a:t>
            </a:r>
            <a:endParaRPr/>
          </a:p>
          <a:p>
            <a:pPr indent="-317500" lvl="1" marL="914400" rtl="0" algn="l">
              <a:spcBef>
                <a:spcPts val="0"/>
              </a:spcBef>
              <a:spcAft>
                <a:spcPts val="0"/>
              </a:spcAft>
              <a:buSzPts val="1400"/>
              <a:buChar char="○"/>
            </a:pPr>
            <a:r>
              <a:rPr lang="en"/>
              <a:t>Simula</a:t>
            </a:r>
            <a:r>
              <a:rPr lang="en"/>
              <a:t>te shipping routes off timestamps in the file uploaded</a:t>
            </a:r>
            <a:endParaRPr/>
          </a:p>
          <a:p>
            <a:pPr indent="-317500" lvl="1" marL="914400" rtl="0" algn="l">
              <a:spcBef>
                <a:spcPts val="0"/>
              </a:spcBef>
              <a:spcAft>
                <a:spcPts val="0"/>
              </a:spcAft>
              <a:buSzPts val="1400"/>
              <a:buChar char="○"/>
            </a:pPr>
            <a:r>
              <a:rPr lang="en"/>
              <a:t>See an overview of all the ships </a:t>
            </a:r>
            <a:endParaRPr/>
          </a:p>
          <a:p>
            <a:pPr indent="0" lvl="0" marL="0" rtl="0" algn="l">
              <a:spcBef>
                <a:spcPts val="1200"/>
              </a:spcBef>
              <a:spcAft>
                <a:spcPts val="1000"/>
              </a:spcAft>
              <a:buNone/>
            </a:pPr>
            <a:r>
              <a:t/>
            </a:r>
            <a:endParaRPr/>
          </a:p>
        </p:txBody>
      </p:sp>
      <p:sp>
        <p:nvSpPr>
          <p:cNvPr id="538" name="Google Shape;538;p62"/>
          <p:cNvSpPr txBox="1"/>
          <p:nvPr>
            <p:ph type="title"/>
          </p:nvPr>
        </p:nvSpPr>
        <p:spPr>
          <a:xfrm>
            <a:off x="698400" y="467250"/>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Frontend</a:t>
            </a:r>
            <a:endParaRPr/>
          </a:p>
        </p:txBody>
      </p:sp>
      <p:pic>
        <p:nvPicPr>
          <p:cNvPr id="539" name="Google Shape;539;p62"/>
          <p:cNvPicPr preferRelativeResize="0"/>
          <p:nvPr/>
        </p:nvPicPr>
        <p:blipFill rotWithShape="1">
          <a:blip r:embed="rId3">
            <a:alphaModFix/>
          </a:blip>
          <a:srcRect b="32846" l="0" r="0" t="1955"/>
          <a:stretch/>
        </p:blipFill>
        <p:spPr>
          <a:xfrm>
            <a:off x="5538637" y="1842650"/>
            <a:ext cx="2944800" cy="1428000"/>
          </a:xfrm>
          <a:prstGeom prst="rect">
            <a:avLst/>
          </a:prstGeom>
          <a:noFill/>
          <a:ln cap="flat" cmpd="sng" w="28575">
            <a:solidFill>
              <a:schemeClr val="accent1"/>
            </a:solidFill>
            <a:prstDash val="solid"/>
            <a:round/>
            <a:headEnd len="sm" w="sm" type="none"/>
            <a:tailEnd len="sm" w="sm" type="none"/>
          </a:ln>
        </p:spPr>
      </p:pic>
      <p:pic>
        <p:nvPicPr>
          <p:cNvPr id="540" name="Google Shape;540;p62"/>
          <p:cNvPicPr preferRelativeResize="0"/>
          <p:nvPr/>
        </p:nvPicPr>
        <p:blipFill rotWithShape="1">
          <a:blip r:embed="rId4">
            <a:alphaModFix/>
          </a:blip>
          <a:srcRect b="36000" l="0" r="0" t="0"/>
          <a:stretch/>
        </p:blipFill>
        <p:spPr>
          <a:xfrm>
            <a:off x="5499487" y="323950"/>
            <a:ext cx="3023075" cy="1451101"/>
          </a:xfrm>
          <a:prstGeom prst="rect">
            <a:avLst/>
          </a:prstGeom>
          <a:noFill/>
          <a:ln>
            <a:noFill/>
          </a:ln>
        </p:spPr>
      </p:pic>
      <p:pic>
        <p:nvPicPr>
          <p:cNvPr id="541" name="Google Shape;541;p62"/>
          <p:cNvPicPr preferRelativeResize="0"/>
          <p:nvPr/>
        </p:nvPicPr>
        <p:blipFill rotWithShape="1">
          <a:blip r:embed="rId5">
            <a:alphaModFix/>
          </a:blip>
          <a:srcRect b="33827" l="0" r="0" t="0"/>
          <a:stretch/>
        </p:blipFill>
        <p:spPr>
          <a:xfrm>
            <a:off x="5506650" y="3338250"/>
            <a:ext cx="3008774" cy="1486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