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hsb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sb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5328B-4BDA-41EB-BC8A-0A5B0AF8D4F4}" type="datetimeFigureOut">
              <a:rPr lang="hsb-DE" smtClean="0"/>
              <a:t>23. 5. 2014</a:t>
            </a:fld>
            <a:endParaRPr lang="hsb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sb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F5DFC-3035-4633-A7FF-FE6731E1B64B}" type="slidenum">
              <a:rPr lang="hsb-DE" smtClean="0"/>
              <a:t>‹#›</a:t>
            </a:fld>
            <a:endParaRPr lang="hsb-DE"/>
          </a:p>
        </p:txBody>
      </p:sp>
    </p:spTree>
    <p:extLst>
      <p:ext uri="{BB962C8B-B14F-4D97-AF65-F5344CB8AC3E}">
        <p14:creationId xmlns:p14="http://schemas.microsoft.com/office/powerpoint/2010/main" val="2979521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sb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BD619-E264-4810-95B5-29F10A3A7FFE}" type="datetimeFigureOut">
              <a:rPr lang="hsb-DE" smtClean="0"/>
              <a:t>23. 5. 2014</a:t>
            </a:fld>
            <a:endParaRPr lang="hsb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sb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sb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sb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EFC0D-CD35-4EF7-8975-E6655BB1995F}" type="slidenum">
              <a:rPr lang="hsb-DE" smtClean="0"/>
              <a:t>‹#›</a:t>
            </a:fld>
            <a:endParaRPr lang="hsb-DE"/>
          </a:p>
        </p:txBody>
      </p:sp>
    </p:spTree>
    <p:extLst>
      <p:ext uri="{BB962C8B-B14F-4D97-AF65-F5344CB8AC3E}">
        <p14:creationId xmlns:p14="http://schemas.microsoft.com/office/powerpoint/2010/main" val="89567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sb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EFC0D-CD35-4EF7-8975-E6655BB1995F}" type="slidenum">
              <a:rPr lang="hsb-DE" smtClean="0"/>
              <a:t>3</a:t>
            </a:fld>
            <a:endParaRPr lang="hsb-DE"/>
          </a:p>
        </p:txBody>
      </p:sp>
    </p:spTree>
    <p:extLst>
      <p:ext uri="{BB962C8B-B14F-4D97-AF65-F5344CB8AC3E}">
        <p14:creationId xmlns:p14="http://schemas.microsoft.com/office/powerpoint/2010/main" val="122907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sb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sb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4D4E-7771-43EE-A594-17E940BAC44F}" type="datetimeFigureOut">
              <a:rPr lang="hsb-DE" smtClean="0"/>
              <a:t>23. 5. 2014</a:t>
            </a:fld>
            <a:endParaRPr lang="hsb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sb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883F-F8D0-4804-B922-667EB1D1D45A}" type="slidenum">
              <a:rPr lang="hsb-DE" smtClean="0"/>
              <a:t>‹#›</a:t>
            </a:fld>
            <a:endParaRPr lang="hsb-DE"/>
          </a:p>
        </p:txBody>
      </p:sp>
    </p:spTree>
    <p:extLst>
      <p:ext uri="{BB962C8B-B14F-4D97-AF65-F5344CB8AC3E}">
        <p14:creationId xmlns:p14="http://schemas.microsoft.com/office/powerpoint/2010/main" val="196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sb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sb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4D4E-7771-43EE-A594-17E940BAC44F}" type="datetimeFigureOut">
              <a:rPr lang="hsb-DE" smtClean="0"/>
              <a:t>23. 5. 2014</a:t>
            </a:fld>
            <a:endParaRPr lang="hsb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sb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883F-F8D0-4804-B922-667EB1D1D45A}" type="slidenum">
              <a:rPr lang="hsb-DE" smtClean="0"/>
              <a:t>‹#›</a:t>
            </a:fld>
            <a:endParaRPr lang="hsb-DE"/>
          </a:p>
        </p:txBody>
      </p:sp>
    </p:spTree>
    <p:extLst>
      <p:ext uri="{BB962C8B-B14F-4D97-AF65-F5344CB8AC3E}">
        <p14:creationId xmlns:p14="http://schemas.microsoft.com/office/powerpoint/2010/main" val="391178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sb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sb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4D4E-7771-43EE-A594-17E940BAC44F}" type="datetimeFigureOut">
              <a:rPr lang="hsb-DE" smtClean="0"/>
              <a:t>23. 5. 2014</a:t>
            </a:fld>
            <a:endParaRPr lang="hsb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sb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883F-F8D0-4804-B922-667EB1D1D45A}" type="slidenum">
              <a:rPr lang="hsb-DE" smtClean="0"/>
              <a:t>‹#›</a:t>
            </a:fld>
            <a:endParaRPr lang="hsb-DE"/>
          </a:p>
        </p:txBody>
      </p:sp>
    </p:spTree>
    <p:extLst>
      <p:ext uri="{BB962C8B-B14F-4D97-AF65-F5344CB8AC3E}">
        <p14:creationId xmlns:p14="http://schemas.microsoft.com/office/powerpoint/2010/main" val="11452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sb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sb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4D4E-7771-43EE-A594-17E940BAC44F}" type="datetimeFigureOut">
              <a:rPr lang="hsb-DE" smtClean="0"/>
              <a:t>23. 5. 2014</a:t>
            </a:fld>
            <a:endParaRPr lang="hsb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sb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883F-F8D0-4804-B922-667EB1D1D45A}" type="slidenum">
              <a:rPr lang="hsb-DE" smtClean="0"/>
              <a:t>‹#›</a:t>
            </a:fld>
            <a:endParaRPr lang="hsb-DE"/>
          </a:p>
        </p:txBody>
      </p:sp>
    </p:spTree>
    <p:extLst>
      <p:ext uri="{BB962C8B-B14F-4D97-AF65-F5344CB8AC3E}">
        <p14:creationId xmlns:p14="http://schemas.microsoft.com/office/powerpoint/2010/main" val="274145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sb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4D4E-7771-43EE-A594-17E940BAC44F}" type="datetimeFigureOut">
              <a:rPr lang="hsb-DE" smtClean="0"/>
              <a:t>23. 5. 2014</a:t>
            </a:fld>
            <a:endParaRPr lang="hsb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sb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883F-F8D0-4804-B922-667EB1D1D45A}" type="slidenum">
              <a:rPr lang="hsb-DE" smtClean="0"/>
              <a:t>‹#›</a:t>
            </a:fld>
            <a:endParaRPr lang="hsb-DE"/>
          </a:p>
        </p:txBody>
      </p:sp>
    </p:spTree>
    <p:extLst>
      <p:ext uri="{BB962C8B-B14F-4D97-AF65-F5344CB8AC3E}">
        <p14:creationId xmlns:p14="http://schemas.microsoft.com/office/powerpoint/2010/main" val="224520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sb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sb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sb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4D4E-7771-43EE-A594-17E940BAC44F}" type="datetimeFigureOut">
              <a:rPr lang="hsb-DE" smtClean="0"/>
              <a:t>23. 5. 2014</a:t>
            </a:fld>
            <a:endParaRPr lang="hsb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sb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883F-F8D0-4804-B922-667EB1D1D45A}" type="slidenum">
              <a:rPr lang="hsb-DE" smtClean="0"/>
              <a:t>‹#›</a:t>
            </a:fld>
            <a:endParaRPr lang="hsb-DE"/>
          </a:p>
        </p:txBody>
      </p:sp>
    </p:spTree>
    <p:extLst>
      <p:ext uri="{BB962C8B-B14F-4D97-AF65-F5344CB8AC3E}">
        <p14:creationId xmlns:p14="http://schemas.microsoft.com/office/powerpoint/2010/main" val="19255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sb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sb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sb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4D4E-7771-43EE-A594-17E940BAC44F}" type="datetimeFigureOut">
              <a:rPr lang="hsb-DE" smtClean="0"/>
              <a:t>23. 5. 2014</a:t>
            </a:fld>
            <a:endParaRPr lang="hsb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sb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883F-F8D0-4804-B922-667EB1D1D45A}" type="slidenum">
              <a:rPr lang="hsb-DE" smtClean="0"/>
              <a:t>‹#›</a:t>
            </a:fld>
            <a:endParaRPr lang="hsb-DE"/>
          </a:p>
        </p:txBody>
      </p:sp>
    </p:spTree>
    <p:extLst>
      <p:ext uri="{BB962C8B-B14F-4D97-AF65-F5344CB8AC3E}">
        <p14:creationId xmlns:p14="http://schemas.microsoft.com/office/powerpoint/2010/main" val="272254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sb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4D4E-7771-43EE-A594-17E940BAC44F}" type="datetimeFigureOut">
              <a:rPr lang="hsb-DE" smtClean="0"/>
              <a:t>23. 5. 2014</a:t>
            </a:fld>
            <a:endParaRPr lang="hsb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sb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883F-F8D0-4804-B922-667EB1D1D45A}" type="slidenum">
              <a:rPr lang="hsb-DE" smtClean="0"/>
              <a:t>‹#›</a:t>
            </a:fld>
            <a:endParaRPr lang="hsb-DE"/>
          </a:p>
        </p:txBody>
      </p:sp>
    </p:spTree>
    <p:extLst>
      <p:ext uri="{BB962C8B-B14F-4D97-AF65-F5344CB8AC3E}">
        <p14:creationId xmlns:p14="http://schemas.microsoft.com/office/powerpoint/2010/main" val="309459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4D4E-7771-43EE-A594-17E940BAC44F}" type="datetimeFigureOut">
              <a:rPr lang="hsb-DE" smtClean="0"/>
              <a:t>23. 5. 2014</a:t>
            </a:fld>
            <a:endParaRPr lang="hsb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sb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883F-F8D0-4804-B922-667EB1D1D45A}" type="slidenum">
              <a:rPr lang="hsb-DE" smtClean="0"/>
              <a:t>‹#›</a:t>
            </a:fld>
            <a:endParaRPr lang="hsb-DE"/>
          </a:p>
        </p:txBody>
      </p:sp>
    </p:spTree>
    <p:extLst>
      <p:ext uri="{BB962C8B-B14F-4D97-AF65-F5344CB8AC3E}">
        <p14:creationId xmlns:p14="http://schemas.microsoft.com/office/powerpoint/2010/main" val="89005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sb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sb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4D4E-7771-43EE-A594-17E940BAC44F}" type="datetimeFigureOut">
              <a:rPr lang="hsb-DE" smtClean="0"/>
              <a:t>23. 5. 2014</a:t>
            </a:fld>
            <a:endParaRPr lang="hsb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sb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883F-F8D0-4804-B922-667EB1D1D45A}" type="slidenum">
              <a:rPr lang="hsb-DE" smtClean="0"/>
              <a:t>‹#›</a:t>
            </a:fld>
            <a:endParaRPr lang="hsb-DE"/>
          </a:p>
        </p:txBody>
      </p:sp>
    </p:spTree>
    <p:extLst>
      <p:ext uri="{BB962C8B-B14F-4D97-AF65-F5344CB8AC3E}">
        <p14:creationId xmlns:p14="http://schemas.microsoft.com/office/powerpoint/2010/main" val="28258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sb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sb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4D4E-7771-43EE-A594-17E940BAC44F}" type="datetimeFigureOut">
              <a:rPr lang="hsb-DE" smtClean="0"/>
              <a:t>23. 5. 2014</a:t>
            </a:fld>
            <a:endParaRPr lang="hsb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sb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883F-F8D0-4804-B922-667EB1D1D45A}" type="slidenum">
              <a:rPr lang="hsb-DE" smtClean="0"/>
              <a:t>‹#›</a:t>
            </a:fld>
            <a:endParaRPr lang="hsb-DE"/>
          </a:p>
        </p:txBody>
      </p:sp>
    </p:spTree>
    <p:extLst>
      <p:ext uri="{BB962C8B-B14F-4D97-AF65-F5344CB8AC3E}">
        <p14:creationId xmlns:p14="http://schemas.microsoft.com/office/powerpoint/2010/main" val="126148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sb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sb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94D4E-7771-43EE-A594-17E940BAC44F}" type="datetimeFigureOut">
              <a:rPr lang="hsb-DE" smtClean="0"/>
              <a:t>23. 5. 2014</a:t>
            </a:fld>
            <a:endParaRPr lang="hsb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sb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F883F-F8D0-4804-B922-667EB1D1D45A}" type="slidenum">
              <a:rPr lang="hsb-DE" smtClean="0"/>
              <a:t>‹#›</a:t>
            </a:fld>
            <a:endParaRPr lang="hsb-DE"/>
          </a:p>
        </p:txBody>
      </p:sp>
    </p:spTree>
    <p:extLst>
      <p:ext uri="{BB962C8B-B14F-4D97-AF65-F5344CB8AC3E}">
        <p14:creationId xmlns:p14="http://schemas.microsoft.com/office/powerpoint/2010/main" val="22800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sb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vs All fingerprints (KL Distance)</a:t>
            </a:r>
            <a:endParaRPr lang="hsb-D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07" y="1316736"/>
            <a:ext cx="9823193" cy="687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DarkComet</a:t>
            </a:r>
            <a:r>
              <a:rPr lang="en-US" dirty="0" smtClean="0"/>
              <a:t> alpha Vs. Itself</a:t>
            </a:r>
            <a:endParaRPr lang="hsb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Hamming Loss</a:t>
            </a:r>
            <a:endParaRPr lang="hsb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 Loss</a:t>
            </a:r>
            <a:endParaRPr lang="hsb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81" y="2877352"/>
            <a:ext cx="4695601" cy="294003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68" y="2841969"/>
            <a:ext cx="4805251" cy="3010800"/>
          </a:xfrm>
        </p:spPr>
      </p:pic>
    </p:spTree>
    <p:extLst>
      <p:ext uri="{BB962C8B-B14F-4D97-AF65-F5344CB8AC3E}">
        <p14:creationId xmlns:p14="http://schemas.microsoft.com/office/powerpoint/2010/main" val="32108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DarkComet</a:t>
            </a:r>
            <a:r>
              <a:rPr lang="en-US" dirty="0" smtClean="0"/>
              <a:t> alpha Vs. Itself</a:t>
            </a:r>
            <a:endParaRPr lang="hsb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Hamming Loss</a:t>
            </a:r>
            <a:endParaRPr lang="hsb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 Loss</a:t>
            </a:r>
            <a:endParaRPr lang="hsb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81" y="2877352"/>
            <a:ext cx="4695601" cy="294003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68" y="2841969"/>
            <a:ext cx="4805251" cy="3010800"/>
          </a:xfrm>
        </p:spPr>
      </p:pic>
    </p:spTree>
    <p:extLst>
      <p:ext uri="{BB962C8B-B14F-4D97-AF65-F5344CB8AC3E}">
        <p14:creationId xmlns:p14="http://schemas.microsoft.com/office/powerpoint/2010/main" val="26629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Hespebor</a:t>
            </a:r>
            <a:r>
              <a:rPr lang="en-US" dirty="0" smtClean="0"/>
              <a:t> Beta vs All fingerprints</a:t>
            </a:r>
            <a:endParaRPr lang="hsb-D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29" y="1690687"/>
            <a:ext cx="8180327" cy="6020757"/>
          </a:xfrm>
        </p:spPr>
      </p:pic>
    </p:spTree>
    <p:extLst>
      <p:ext uri="{BB962C8B-B14F-4D97-AF65-F5344CB8AC3E}">
        <p14:creationId xmlns:p14="http://schemas.microsoft.com/office/powerpoint/2010/main" val="568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Cryptlocker</a:t>
            </a:r>
            <a:r>
              <a:rPr lang="en-US" dirty="0" smtClean="0"/>
              <a:t> gamma (KL Distance)</a:t>
            </a:r>
            <a:endParaRPr lang="hsb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13" y="1428468"/>
            <a:ext cx="8544251" cy="6512319"/>
          </a:xfrm>
        </p:spPr>
      </p:pic>
    </p:spTree>
    <p:extLst>
      <p:ext uri="{BB962C8B-B14F-4D97-AF65-F5344CB8AC3E}">
        <p14:creationId xmlns:p14="http://schemas.microsoft.com/office/powerpoint/2010/main" val="20659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Cryptlocker</a:t>
            </a:r>
            <a:r>
              <a:rPr lang="en-US" dirty="0" smtClean="0"/>
              <a:t> Gamma</a:t>
            </a:r>
            <a:endParaRPr lang="hsb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Hamming Loss</a:t>
            </a:r>
            <a:endParaRPr lang="hsb-DE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70738"/>
            <a:ext cx="5955729" cy="372429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 Loss</a:t>
            </a:r>
            <a:endParaRPr lang="hsb-D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43" y="2771202"/>
            <a:ext cx="6212224" cy="3823834"/>
          </a:xfrm>
        </p:spPr>
      </p:pic>
    </p:spTree>
    <p:extLst>
      <p:ext uri="{BB962C8B-B14F-4D97-AF65-F5344CB8AC3E}">
        <p14:creationId xmlns:p14="http://schemas.microsoft.com/office/powerpoint/2010/main" val="36847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Cryptlocker</a:t>
            </a:r>
            <a:r>
              <a:rPr lang="en-US" dirty="0" smtClean="0"/>
              <a:t> 4 Alpha vs All Fingerprints</a:t>
            </a:r>
            <a:endParaRPr lang="hsb-D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751" y="1798192"/>
            <a:ext cx="7945201" cy="6009689"/>
          </a:xfrm>
        </p:spPr>
      </p:pic>
    </p:spTree>
    <p:extLst>
      <p:ext uri="{BB962C8B-B14F-4D97-AF65-F5344CB8AC3E}">
        <p14:creationId xmlns:p14="http://schemas.microsoft.com/office/powerpoint/2010/main" val="15073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Cryptlocker</a:t>
            </a:r>
            <a:r>
              <a:rPr lang="en-US" sz="3600" dirty="0" smtClean="0"/>
              <a:t> 4 Alpha vs </a:t>
            </a:r>
            <a:r>
              <a:rPr lang="en-US" sz="3600" dirty="0" err="1" smtClean="0"/>
              <a:t>Cryptlocker</a:t>
            </a:r>
            <a:r>
              <a:rPr lang="en-US" sz="3600" dirty="0" smtClean="0"/>
              <a:t> Alpha capture</a:t>
            </a:r>
            <a:endParaRPr lang="hsb-DE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Hamming Loss</a:t>
            </a:r>
            <a:endParaRPr lang="hsb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 Loss</a:t>
            </a:r>
            <a:endParaRPr lang="hsb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518" y="2899869"/>
            <a:ext cx="4766551" cy="2895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06" y="2864485"/>
            <a:ext cx="4740751" cy="2965767"/>
          </a:xfrm>
        </p:spPr>
      </p:pic>
    </p:spTree>
    <p:extLst>
      <p:ext uri="{BB962C8B-B14F-4D97-AF65-F5344CB8AC3E}">
        <p14:creationId xmlns:p14="http://schemas.microsoft.com/office/powerpoint/2010/main" val="29144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Cryptlocker</a:t>
            </a:r>
            <a:r>
              <a:rPr lang="en-US" sz="3600" dirty="0" smtClean="0"/>
              <a:t> 4 Alpha vs </a:t>
            </a:r>
            <a:r>
              <a:rPr lang="en-US" sz="3600" dirty="0" err="1" smtClean="0"/>
              <a:t>Cryptlocker</a:t>
            </a:r>
            <a:r>
              <a:rPr lang="en-US" sz="3600" dirty="0" smtClean="0"/>
              <a:t> Gamma capture</a:t>
            </a:r>
            <a:endParaRPr lang="hsb-DE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Hamming Loss</a:t>
            </a:r>
            <a:endParaRPr lang="hsb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 Loss</a:t>
            </a:r>
            <a:endParaRPr lang="hsb-DE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43" y="2861269"/>
            <a:ext cx="4837501" cy="2972200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6" y="2841969"/>
            <a:ext cx="4818151" cy="3010800"/>
          </a:xfrm>
        </p:spPr>
      </p:pic>
    </p:spTree>
    <p:extLst>
      <p:ext uri="{BB962C8B-B14F-4D97-AF65-F5344CB8AC3E}">
        <p14:creationId xmlns:p14="http://schemas.microsoft.com/office/powerpoint/2010/main" val="34954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Cryptlocker</a:t>
            </a:r>
            <a:r>
              <a:rPr lang="en-US" sz="3600" dirty="0" smtClean="0"/>
              <a:t> 4 Alpha vs </a:t>
            </a:r>
            <a:r>
              <a:rPr lang="en-US" sz="3600" dirty="0" err="1" smtClean="0"/>
              <a:t>Bladabindi</a:t>
            </a:r>
            <a:r>
              <a:rPr lang="en-US" sz="3600" dirty="0" smtClean="0"/>
              <a:t> Beta capture</a:t>
            </a:r>
            <a:endParaRPr lang="hsb-DE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Hamming Loss</a:t>
            </a:r>
            <a:endParaRPr lang="hsb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 Loss</a:t>
            </a:r>
            <a:endParaRPr lang="hsb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68" y="2835535"/>
            <a:ext cx="4882651" cy="302366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6" y="2845185"/>
            <a:ext cx="4805251" cy="3004367"/>
          </a:xfrm>
        </p:spPr>
      </p:pic>
    </p:spTree>
    <p:extLst>
      <p:ext uri="{BB962C8B-B14F-4D97-AF65-F5344CB8AC3E}">
        <p14:creationId xmlns:p14="http://schemas.microsoft.com/office/powerpoint/2010/main" val="26932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Cryptlocker</a:t>
            </a:r>
            <a:r>
              <a:rPr lang="en-US" sz="3600" dirty="0" smtClean="0"/>
              <a:t> 4 Alpha vs </a:t>
            </a:r>
            <a:r>
              <a:rPr lang="en-US" sz="3600" dirty="0" err="1" smtClean="0"/>
              <a:t>Hesperbor</a:t>
            </a:r>
            <a:r>
              <a:rPr lang="en-US" sz="3600" dirty="0" smtClean="0"/>
              <a:t> Beta capture</a:t>
            </a:r>
            <a:endParaRPr lang="hsb-DE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Hamming Loss</a:t>
            </a:r>
            <a:endParaRPr lang="hsb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 Loss</a:t>
            </a:r>
            <a:endParaRPr lang="hsb-D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68" y="2870919"/>
            <a:ext cx="4831051" cy="295290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31" y="2864485"/>
            <a:ext cx="4734301" cy="2965767"/>
          </a:xfrm>
        </p:spPr>
      </p:pic>
    </p:spTree>
    <p:extLst>
      <p:ext uri="{BB962C8B-B14F-4D97-AF65-F5344CB8AC3E}">
        <p14:creationId xmlns:p14="http://schemas.microsoft.com/office/powerpoint/2010/main" val="16047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Darkcomet</a:t>
            </a:r>
            <a:r>
              <a:rPr lang="en-US" dirty="0" smtClean="0"/>
              <a:t> Alpha vs All Fingerprints</a:t>
            </a:r>
            <a:endParaRPr lang="hsb-D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859" y="1414996"/>
            <a:ext cx="8970645" cy="6467131"/>
          </a:xfrm>
        </p:spPr>
      </p:pic>
    </p:spTree>
    <p:extLst>
      <p:ext uri="{BB962C8B-B14F-4D97-AF65-F5344CB8AC3E}">
        <p14:creationId xmlns:p14="http://schemas.microsoft.com/office/powerpoint/2010/main" val="15398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99</Words>
  <Application>Microsoft Office PowerPoint</Application>
  <PresentationFormat>Widescreen</PresentationFormat>
  <Paragraphs>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Google vs All fingerprints (KL Distance)</vt:lpstr>
      <vt:lpstr>Cryptlocker gamma (KL Distance)</vt:lpstr>
      <vt:lpstr>Cryptlocker Gamma</vt:lpstr>
      <vt:lpstr>Cryptlocker 4 Alpha vs All Fingerprints</vt:lpstr>
      <vt:lpstr>Cryptlocker 4 Alpha vs Cryptlocker Alpha capture</vt:lpstr>
      <vt:lpstr>Cryptlocker 4 Alpha vs Cryptlocker Gamma capture</vt:lpstr>
      <vt:lpstr>Cryptlocker 4 Alpha vs Bladabindi Beta capture</vt:lpstr>
      <vt:lpstr>Cryptlocker 4 Alpha vs Hesperbor Beta capture</vt:lpstr>
      <vt:lpstr>Darkcomet Alpha vs All Fingerprints</vt:lpstr>
      <vt:lpstr>DarkComet alpha Vs. Itself</vt:lpstr>
      <vt:lpstr>DarkComet alpha Vs. Itself</vt:lpstr>
      <vt:lpstr>Hespebor Beta vs All fingerprints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vs All fingerprints (KL Distance)</dc:title>
  <dc:creator>Arnon Shimoni</dc:creator>
  <cp:lastModifiedBy>Arnon Shimoni</cp:lastModifiedBy>
  <cp:revision>4</cp:revision>
  <dcterms:created xsi:type="dcterms:W3CDTF">2014-05-23T08:33:55Z</dcterms:created>
  <dcterms:modified xsi:type="dcterms:W3CDTF">2014-05-23T09:04:42Z</dcterms:modified>
</cp:coreProperties>
</file>