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>
        <p:scale>
          <a:sx n="200" d="100"/>
          <a:sy n="200" d="100"/>
        </p:scale>
        <p:origin x="-126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59th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F14-pilot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0.5.2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39301" y="4127339"/>
            <a:ext cx="425161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39301" y="427233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39301" y="447481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39301" y="468929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9089916" y="5396847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FIRE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228029" y="5743378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CAGE SEAM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7076292" y="173022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STORE RELEASE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10735866" y="5735639"/>
            <a:ext cx="8417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ENGAGE/ AP REFERENCE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PREVIOUS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HIGH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NEXT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LOW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PLM BUTTON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TARGET DESIGNAT PAL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DESTINATION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WEAPON SELECTOR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VEC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GUNS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AWL/PCD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SIDEWINDER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TACAN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SPARROW/PHOENIX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AUTO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BOMB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FWD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514350" y="5125052"/>
            <a:ext cx="497873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AFT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1167328" y="535187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JESTER MENU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52583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52583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52583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51919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51919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32847" y="641528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AFT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935868" y="627303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FORWARD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ON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ALTITUDE HOLD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ALTITDUE HOLD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ON/OFF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182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MASTER CAUTION RESET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90515" y="2531221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290514" y="2820564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DESTINATION</a:t>
            </a:r>
          </a:p>
        </p:txBody>
      </p:sp>
      <p:sp>
        <p:nvSpPr>
          <p:cNvPr id="72" name="Rectangle à coins arrondis 71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VEC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AWL/PCD</a:t>
            </a:r>
          </a:p>
        </p:txBody>
      </p:sp>
      <p:sp>
        <p:nvSpPr>
          <p:cNvPr id="74" name="Rectangle à coins arrondis 73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TACAN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MAN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3062112" y="4264354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TOGGLE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4603350" y="3771411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4603350" y="359705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4603350" y="341481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VEC/PCD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OFF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TERRAIN HOLD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159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4937138" y="579338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ON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4932375" y="597173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OFF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 THROTTLE</a:t>
            </a:r>
          </a:p>
        </p:txBody>
      </p:sp>
      <p:sp>
        <p:nvSpPr>
          <p:cNvPr id="11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1524516" y="641849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ON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16" name="Rectangle à coins arrondis 115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8" name="Rectangle à coins arrondis 117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19" name="Rectangle à coins arrondis 118"/>
          <p:cNvSpPr/>
          <p:nvPr/>
        </p:nvSpPr>
        <p:spPr>
          <a:xfrm>
            <a:off x="2398725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ON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20" name="Rectangle à coins arrondis 119"/>
          <p:cNvSpPr/>
          <p:nvPr/>
        </p:nvSpPr>
        <p:spPr>
          <a:xfrm>
            <a:off x="2398725" y="915258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OFF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225</Words>
  <Application>Microsoft Office PowerPoint</Application>
  <PresentationFormat>Grand écran</PresentationFormat>
  <Paragraphs>106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44</cp:revision>
  <dcterms:created xsi:type="dcterms:W3CDTF">2019-04-13T10:20:53Z</dcterms:created>
  <dcterms:modified xsi:type="dcterms:W3CDTF">2019-09-17T17:30:56Z</dcterms:modified>
</cp:coreProperties>
</file>