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125" d="100"/>
          <a:sy n="125" d="100"/>
        </p:scale>
        <p:origin x="-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0.5.3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</a:t>
            </a:r>
            <a:r>
              <a:rPr lang="fr-FR" sz="500" b="1" dirty="0" smtClean="0">
                <a:solidFill>
                  <a:srgbClr val="FF0000"/>
                </a:solidFill>
              </a:rPr>
              <a:t>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</a:t>
            </a:r>
            <a:r>
              <a:rPr lang="fr-FR" sz="500" b="1" dirty="0" smtClean="0">
                <a:solidFill>
                  <a:srgbClr val="FF0000"/>
                </a:solidFill>
              </a:rPr>
              <a:t>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</a:t>
            </a:r>
            <a:r>
              <a:rPr lang="fr-FR" sz="500" b="1" dirty="0" smtClean="0">
                <a:solidFill>
                  <a:srgbClr val="FF0000"/>
                </a:solidFill>
              </a:rPr>
              <a:t>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</a:t>
            </a:r>
            <a:r>
              <a:rPr lang="fr-FR" sz="400" b="1" dirty="0" smtClean="0">
                <a:solidFill>
                  <a:srgbClr val="FF0000"/>
                </a:solidFill>
              </a:rPr>
              <a:t>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</a:t>
            </a:r>
            <a:r>
              <a:rPr lang="fr-FR" sz="400" b="1" dirty="0" smtClean="0">
                <a:solidFill>
                  <a:srgbClr val="FF0000"/>
                </a:solidFill>
              </a:rPr>
              <a:t>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</a:t>
            </a:r>
            <a:r>
              <a:rPr lang="fr-FR" sz="400" b="1" dirty="0" smtClean="0">
                <a:solidFill>
                  <a:srgbClr val="FF0000"/>
                </a:solidFill>
              </a:rPr>
              <a:t>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OFF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242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49</cp:revision>
  <dcterms:created xsi:type="dcterms:W3CDTF">2019-04-13T10:20:53Z</dcterms:created>
  <dcterms:modified xsi:type="dcterms:W3CDTF">2020-03-23T11:15:23Z</dcterms:modified>
</cp:coreProperties>
</file>