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0.5.8-snapshot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AFT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DLC FORWARD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TOGGLE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AN/ARA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1859153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245</Words>
  <Application>Microsoft Office PowerPoint</Application>
  <PresentationFormat>Grand écran</PresentationFormat>
  <Paragraphs>116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60</cp:revision>
  <dcterms:created xsi:type="dcterms:W3CDTF">2019-04-13T10:20:53Z</dcterms:created>
  <dcterms:modified xsi:type="dcterms:W3CDTF">2020-05-19T15:30:06Z</dcterms:modified>
</cp:coreProperties>
</file>